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sldIdLst>
    <p:sldId id="256" r:id="rId5"/>
    <p:sldId id="271" r:id="rId6"/>
    <p:sldId id="272" r:id="rId7"/>
    <p:sldId id="264" r:id="rId8"/>
    <p:sldId id="261" r:id="rId9"/>
    <p:sldId id="273" r:id="rId10"/>
    <p:sldId id="265" r:id="rId11"/>
    <p:sldId id="260" r:id="rId12"/>
    <p:sldId id="266" r:id="rId13"/>
    <p:sldId id="263" r:id="rId14"/>
    <p:sldId id="267" r:id="rId15"/>
    <p:sldId id="268" r:id="rId16"/>
    <p:sldId id="258" r:id="rId17"/>
    <p:sldId id="262" r:id="rId18"/>
    <p:sldId id="269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BCDB8A-AA53-4230-8741-301C126297DB}" v="45" dt="2024-06-13T22:10:13.8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1620" y="6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ny English" userId="236a910e-aafc-4cce-a78c-d5deb1592849" providerId="ADAL" clId="{4157BDA8-4450-4483-9A1D-D6F0A21A31C3}"/>
    <pc:docChg chg="modSld">
      <pc:chgData name="Tony English" userId="236a910e-aafc-4cce-a78c-d5deb1592849" providerId="ADAL" clId="{4157BDA8-4450-4483-9A1D-D6F0A21A31C3}" dt="2024-06-12T00:52:32.983" v="87" actId="20577"/>
      <pc:docMkLst>
        <pc:docMk/>
      </pc:docMkLst>
      <pc:sldChg chg="modSp mod">
        <pc:chgData name="Tony English" userId="236a910e-aafc-4cce-a78c-d5deb1592849" providerId="ADAL" clId="{4157BDA8-4450-4483-9A1D-D6F0A21A31C3}" dt="2024-06-12T00:49:00.254" v="78" actId="20577"/>
        <pc:sldMkLst>
          <pc:docMk/>
          <pc:sldMk cId="954872765" sldId="264"/>
        </pc:sldMkLst>
        <pc:spChg chg="mod">
          <ac:chgData name="Tony English" userId="236a910e-aafc-4cce-a78c-d5deb1592849" providerId="ADAL" clId="{4157BDA8-4450-4483-9A1D-D6F0A21A31C3}" dt="2024-06-12T00:49:00.254" v="78" actId="20577"/>
          <ac:spMkLst>
            <pc:docMk/>
            <pc:sldMk cId="954872765" sldId="264"/>
            <ac:spMk id="3" creationId="{23AD9AD9-D90A-9EFD-7F37-A24924C0CF53}"/>
          </ac:spMkLst>
        </pc:spChg>
      </pc:sldChg>
      <pc:sldChg chg="modSp mod">
        <pc:chgData name="Tony English" userId="236a910e-aafc-4cce-a78c-d5deb1592849" providerId="ADAL" clId="{4157BDA8-4450-4483-9A1D-D6F0A21A31C3}" dt="2024-06-12T00:52:32.983" v="87" actId="20577"/>
        <pc:sldMkLst>
          <pc:docMk/>
          <pc:sldMk cId="4221043209" sldId="267"/>
        </pc:sldMkLst>
        <pc:spChg chg="mod">
          <ac:chgData name="Tony English" userId="236a910e-aafc-4cce-a78c-d5deb1592849" providerId="ADAL" clId="{4157BDA8-4450-4483-9A1D-D6F0A21A31C3}" dt="2024-06-12T00:52:32.983" v="87" actId="20577"/>
          <ac:spMkLst>
            <pc:docMk/>
            <pc:sldMk cId="4221043209" sldId="267"/>
            <ac:spMk id="3" creationId="{BCC0D31F-237D-C3CB-43B7-E5D74C634460}"/>
          </ac:spMkLst>
        </pc:spChg>
      </pc:sldChg>
      <pc:sldChg chg="modSp mod">
        <pc:chgData name="Tony English" userId="236a910e-aafc-4cce-a78c-d5deb1592849" providerId="ADAL" clId="{4157BDA8-4450-4483-9A1D-D6F0A21A31C3}" dt="2024-06-12T00:50:23.399" v="83" actId="20577"/>
        <pc:sldMkLst>
          <pc:docMk/>
          <pc:sldMk cId="1716377254" sldId="271"/>
        </pc:sldMkLst>
        <pc:spChg chg="mod">
          <ac:chgData name="Tony English" userId="236a910e-aafc-4cce-a78c-d5deb1592849" providerId="ADAL" clId="{4157BDA8-4450-4483-9A1D-D6F0A21A31C3}" dt="2024-06-12T00:50:23.399" v="83" actId="20577"/>
          <ac:spMkLst>
            <pc:docMk/>
            <pc:sldMk cId="1716377254" sldId="271"/>
            <ac:spMk id="3" creationId="{55A248B3-F12D-FD3E-9588-BA887F4EAED5}"/>
          </ac:spMkLst>
        </pc:spChg>
      </pc:sldChg>
    </pc:docChg>
  </pc:docChgLst>
  <pc:docChgLst>
    <pc:chgData name="John Wiens" userId="2d70a311-16d9-4963-9c09-cd15e71ccb6f" providerId="ADAL" clId="{2DBCDB8A-AA53-4230-8741-301C126297DB}"/>
    <pc:docChg chg="undo custSel modSld">
      <pc:chgData name="John Wiens" userId="2d70a311-16d9-4963-9c09-cd15e71ccb6f" providerId="ADAL" clId="{2DBCDB8A-AA53-4230-8741-301C126297DB}" dt="2024-06-13T22:11:46.426" v="1997" actId="1076"/>
      <pc:docMkLst>
        <pc:docMk/>
      </pc:docMkLst>
      <pc:sldChg chg="addSp delSp modSp mod">
        <pc:chgData name="John Wiens" userId="2d70a311-16d9-4963-9c09-cd15e71ccb6f" providerId="ADAL" clId="{2DBCDB8A-AA53-4230-8741-301C126297DB}" dt="2024-06-11T22:38:57.711" v="1943" actId="478"/>
        <pc:sldMkLst>
          <pc:docMk/>
          <pc:sldMk cId="2716573420" sldId="258"/>
        </pc:sldMkLst>
        <pc:spChg chg="mod">
          <ac:chgData name="John Wiens" userId="2d70a311-16d9-4963-9c09-cd15e71ccb6f" providerId="ADAL" clId="{2DBCDB8A-AA53-4230-8741-301C126297DB}" dt="2024-06-11T22:16:19.172" v="1110" actId="20577"/>
          <ac:spMkLst>
            <pc:docMk/>
            <pc:sldMk cId="2716573420" sldId="258"/>
            <ac:spMk id="2" creationId="{1FCAF108-0632-8C00-9B7D-8C6B17292835}"/>
          </ac:spMkLst>
        </pc:spChg>
        <pc:spChg chg="del mod">
          <ac:chgData name="John Wiens" userId="2d70a311-16d9-4963-9c09-cd15e71ccb6f" providerId="ADAL" clId="{2DBCDB8A-AA53-4230-8741-301C126297DB}" dt="2024-06-11T22:22:42.805" v="1657" actId="478"/>
          <ac:spMkLst>
            <pc:docMk/>
            <pc:sldMk cId="2716573420" sldId="258"/>
            <ac:spMk id="3" creationId="{96E8A109-A529-BE73-40AD-1609D767649F}"/>
          </ac:spMkLst>
        </pc:spChg>
        <pc:spChg chg="add mod">
          <ac:chgData name="John Wiens" userId="2d70a311-16d9-4963-9c09-cd15e71ccb6f" providerId="ADAL" clId="{2DBCDB8A-AA53-4230-8741-301C126297DB}" dt="2024-06-11T22:28:23.465" v="1937" actId="2"/>
          <ac:spMkLst>
            <pc:docMk/>
            <pc:sldMk cId="2716573420" sldId="258"/>
            <ac:spMk id="4" creationId="{E4546DC7-50B5-2439-A961-BF404A10AB93}"/>
          </ac:spMkLst>
        </pc:spChg>
        <pc:spChg chg="add del">
          <ac:chgData name="John Wiens" userId="2d70a311-16d9-4963-9c09-cd15e71ccb6f" providerId="ADAL" clId="{2DBCDB8A-AA53-4230-8741-301C126297DB}" dt="2024-06-11T22:38:57.711" v="1943" actId="478"/>
          <ac:spMkLst>
            <pc:docMk/>
            <pc:sldMk cId="2716573420" sldId="258"/>
            <ac:spMk id="5" creationId="{FE77914C-5CDF-6191-11E3-30809E8BBB42}"/>
          </ac:spMkLst>
        </pc:spChg>
        <pc:spChg chg="add del">
          <ac:chgData name="John Wiens" userId="2d70a311-16d9-4963-9c09-cd15e71ccb6f" providerId="ADAL" clId="{2DBCDB8A-AA53-4230-8741-301C126297DB}" dt="2024-06-11T22:38:57.334" v="1942" actId="478"/>
          <ac:spMkLst>
            <pc:docMk/>
            <pc:sldMk cId="2716573420" sldId="258"/>
            <ac:spMk id="7" creationId="{CAC682B9-1F53-7B0E-43B5-C3F4347047A0}"/>
          </ac:spMkLst>
        </pc:spChg>
        <pc:spChg chg="add del">
          <ac:chgData name="John Wiens" userId="2d70a311-16d9-4963-9c09-cd15e71ccb6f" providerId="ADAL" clId="{2DBCDB8A-AA53-4230-8741-301C126297DB}" dt="2024-06-11T22:38:56.966" v="1941" actId="478"/>
          <ac:spMkLst>
            <pc:docMk/>
            <pc:sldMk cId="2716573420" sldId="258"/>
            <ac:spMk id="10" creationId="{15040180-424D-4A9F-DDFA-41ACD19F2E53}"/>
          </ac:spMkLst>
        </pc:spChg>
        <pc:spChg chg="add del mod">
          <ac:chgData name="John Wiens" userId="2d70a311-16d9-4963-9c09-cd15e71ccb6f" providerId="ADAL" clId="{2DBCDB8A-AA53-4230-8741-301C126297DB}" dt="2024-06-11T22:22:52.268" v="1660" actId="478"/>
          <ac:spMkLst>
            <pc:docMk/>
            <pc:sldMk cId="2716573420" sldId="258"/>
            <ac:spMk id="11" creationId="{FF92A39C-1286-0A88-A61A-B88EB48B6793}"/>
          </ac:spMkLst>
        </pc:spChg>
      </pc:sldChg>
      <pc:sldChg chg="addSp delSp modSp mod">
        <pc:chgData name="John Wiens" userId="2d70a311-16d9-4963-9c09-cd15e71ccb6f" providerId="ADAL" clId="{2DBCDB8A-AA53-4230-8741-301C126297DB}" dt="2024-06-13T22:11:46.426" v="1997" actId="1076"/>
        <pc:sldMkLst>
          <pc:docMk/>
          <pc:sldMk cId="2552282072" sldId="260"/>
        </pc:sldMkLst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" creationId="{518F7A82-A9BB-4110-0E8E-9AE0B57FE64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" creationId="{5FC0C614-0529-8B0C-DE97-FA5CBFF84E4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" creationId="{B7A9BC37-C46F-26C0-2E2D-EE1A2FCF43D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" creationId="{8F5C5E4F-9C45-F1EE-BAEE-ACA1C7B1EA3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" creationId="{90B4962B-4562-12ED-386A-8A7C01C72CD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" creationId="{D86D644C-88B0-FFC7-A317-503AC912622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" creationId="{E8F55729-E0D9-8B53-DB07-9AC9C697243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" creationId="{41B75FC7-1D1C-2DBD-D3DE-AD1825A5CD2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" creationId="{46CD8C0B-270B-BF93-F4DD-8D1F2F0EA58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" creationId="{8A491792-E9D3-3A7A-BD18-A8225C05EAF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" creationId="{71A48872-0DB4-FC0C-D2FA-67709714613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2" creationId="{8AEDCF03-312A-78A2-75AB-49B00220C7C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3" creationId="{CC155CFE-29B2-4DF4-CA7D-FFDE242F8C9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5" creationId="{BA1C1B2E-4EAA-9B65-ACF2-7FE59E20A90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6" creationId="{2850E831-0039-FA1E-7B15-535F1C715C7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7" creationId="{F7407D5F-1371-F37C-6041-DF368C9C2C1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8" creationId="{397D5684-0075-9990-6BB4-B7EDA864E0B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9" creationId="{E61BF22D-F019-B2B6-5073-B7BA9D4C18B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0" creationId="{F0D11692-3400-B15E-9F17-5CCEF2609E6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2" creationId="{DFD8307F-BD82-A3C2-AB93-91E1B9EAAAC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3" creationId="{D04D8FC2-7AA7-D4B1-4F16-912B5A7A5D7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4" creationId="{042E3C7C-7737-55F6-AEF5-1BAF4E68E9B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5" creationId="{D06E0C6B-04F1-CB68-709A-5844EBBA0FA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6" creationId="{D33166A8-117F-90D1-6AF0-D8A4A9859D1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7" creationId="{EDA68B79-7AE0-95DA-8246-FC3144C3C27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8" creationId="{DEAB2917-818B-C8D5-2630-41FAC16CF4A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9" creationId="{E1E638E0-F71A-8A29-2807-47A750D1792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0" creationId="{B3EDD2F5-880A-BE03-129E-41B0720E3EC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2" creationId="{F128E8ED-F564-3B3D-2BBB-23B020923D2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3" creationId="{1602A96C-BF9B-0373-D749-DC17179432C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4" creationId="{7D20CC36-C14C-8FC7-61D2-AAD2C7D3139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6" creationId="{BD5DF146-F9FE-9BDA-1CEB-2479BE63B5F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7" creationId="{88461794-442E-2893-6A98-F6AD96AE5D4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8" creationId="{B40B4026-38DA-2DEA-82B1-4000113593F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0" creationId="{09D0ACE6-669B-150A-2867-EF9642CD2D5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1" creationId="{D69E73F7-3AC8-BF3B-5E47-68F0018D6EA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2" creationId="{A536A235-A4F3-E697-4B60-37F3ABD5CA4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3" creationId="{9D295B30-5C99-65DC-D1BB-04EAEF63FA2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4" creationId="{8C948D03-26F1-BDD8-6E5B-3631379EAC4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5" creationId="{51E9066C-6602-F17D-9543-A3B65447C17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6" creationId="{DFED655D-360B-F51A-6E52-D350386E581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7" creationId="{A440A31D-9D4B-B41A-6177-34000B50A07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9" creationId="{CA24AB7E-C4A1-53AC-801F-F40F827BCA8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0" creationId="{547EE1E0-8B3B-ACF2-3745-272C6C89C08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1" creationId="{DFB371E0-B3B6-69AB-73D5-916195D525D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3" creationId="{67615444-69C9-6017-AC91-2E3DB180950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4" creationId="{67A79DD9-9F39-40FF-5B63-EA4719EC123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5" creationId="{7C302EA0-8B2F-7A58-8848-93AEEC97391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6" creationId="{3BC581F4-944C-0DD6-A4CA-40E4417F1E9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8" creationId="{A7231FD7-B4CA-B7C3-B490-7E5FFE4CC0A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9" creationId="{9C37B305-6650-4703-B661-0CE9EF50B71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0" creationId="{37FCCB28-BD08-3834-61AD-A080F93DE27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1" creationId="{A4583CB5-E331-5368-9450-E10BC382671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2" creationId="{0BB7984B-D013-BB88-5647-36C3D3CE6B3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4" creationId="{07176024-F608-280C-A9E2-F8A78259D90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5" creationId="{8FEC7D17-2D95-E4A3-EB5C-8C237FF574A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6" creationId="{F06A6758-9B48-2831-A471-D13DFEB5550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8" creationId="{4449F7FA-3267-A3FE-B8CB-11F5A3B738E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9" creationId="{2DE1AE12-7A0E-292B-6C1D-CF6E079F1E9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0" creationId="{ECAB7155-839D-512A-91AF-2CE5E17AA5A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2" creationId="{F6110537-8677-A952-D2E6-74F726BF68C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3" creationId="{C20AC5ED-5E4C-26EC-E118-DBF6F3515CD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4" creationId="{F5B8FE7B-3AC2-0576-C86B-E070BB84C69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6" creationId="{D491F80E-1370-B0C5-38EF-84AD9D66418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7" creationId="{FF249007-0D5F-995C-4C66-945D75099BA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8" creationId="{5729AC9C-55B5-42ED-023D-922B3B7D923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9" creationId="{7C333EBC-1A6E-9A90-A98A-9A6028C2925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0" creationId="{D1731DDB-3D40-79FE-3F7A-B890C415F48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2" creationId="{83093B76-0B4B-DA64-EAAF-EED2706F7F2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3" creationId="{8A04B61C-764B-DD81-FB05-F2D782212A2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4" creationId="{7754856D-C7D3-C8A2-32E3-73CD9892224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6" creationId="{CFE1D7ED-3172-3019-493A-532F4917839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7" creationId="{ED5DD760-9189-1D24-EF36-31995A51A83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8" creationId="{03DDEB1A-3087-536D-3D20-1418036ED02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9" creationId="{1EE6F81B-8124-7F3D-AE26-45D3840E493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0" creationId="{BA297735-9AF3-A73F-916C-1870C73925D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1" creationId="{A81699AF-D8F4-6997-D887-1429F7D62AE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2" creationId="{19FC50C0-060E-BF03-149C-D03938CC26B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3" creationId="{54E7DBAD-E41B-2E0D-42CD-0F3E4C830C0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4" creationId="{9B98997E-4AAB-1DD5-2530-E0B63DB3854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5" creationId="{FA7574AB-8B50-2724-0F80-D4A869C4A39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6" creationId="{803EAF24-3AE8-8DE3-2260-678E7535E24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7" creationId="{4E8C3B34-EF6A-479B-B554-DD7CCB076DE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8" creationId="{9275A10A-DD12-1049-EC50-70AC35CDA77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9" creationId="{1AA536EC-D931-8D0C-49E7-56207FB87B2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0" creationId="{166F63D5-D663-1327-1588-964229A25D1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1" creationId="{2F6FFE10-3D28-DDEA-8D21-4E95C1BBBF2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2" creationId="{E784C654-82CA-E725-742C-1BAD6F1BF86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3" creationId="{7D936B88-7064-7888-8686-65C97749F9A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5" creationId="{1DA2A645-10A5-690F-3FA9-9049A6F9704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6" creationId="{B6AB2476-0DA2-31DA-2B30-AA4EA17F95A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7" creationId="{247CEC9E-4EAA-3349-0632-173433E0F04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9" creationId="{BFA0E573-5624-8D81-33BA-4D8E5B93BE5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0" creationId="{61372AD3-717E-0815-031D-F90979B9E1B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1" creationId="{6EEE1D93-466E-A163-1578-9E08D4C33A9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2" creationId="{DBE323B1-2EC5-AECA-2CED-E2832EE2380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3" creationId="{898A7B87-ABD4-C0F5-5DB2-39614D2B66F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5" creationId="{EE612BA2-2EF7-FA08-9671-727CFF9AF56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6" creationId="{B5A679DB-192E-5622-FBD2-5835C794A9F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7" creationId="{C430CCC2-EEB2-3230-EFBE-174852E1446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8" creationId="{8509DB45-D285-0D1C-008F-6FD86CDC29D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9" creationId="{DCD9716B-120B-8930-A017-17570D83163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0" creationId="{839E3952-5629-6E92-1FF5-5C3F1C42EA5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1" creationId="{8411DEB0-57B4-2B5A-6294-9249D78F947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2" creationId="{9AE1CCC1-80EF-6F2D-4E13-B736A5CCE3F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3" creationId="{9C0C9205-4CE3-0492-3AF9-99CFD2E6F84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4" creationId="{269CFBAB-A724-4B2F-F0D5-404DBF197DD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6" creationId="{4D021AAE-9D1E-4234-8AB2-C23E6BC63AA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7" creationId="{5DEB01BC-EC7E-8119-E69A-300F9CFE09B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8" creationId="{FE6F8CBE-EAA7-7BBB-2D4C-266BE08378A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0" creationId="{D4F7D4BA-712D-A924-6314-09B9C865E07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1" creationId="{42A29D3C-7E27-2A88-A7AB-9FC4BC4F63E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2" creationId="{94CCA232-1E05-E5AE-C8E7-2D109F8B4FF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3" creationId="{65A1841B-B2C4-3A94-3BF0-04D1F9915C8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4" creationId="{CAB6F2BD-EB68-49D2-F932-640C2D87661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5" creationId="{64250684-0C9B-1CD3-DB59-B47FA16D455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6" creationId="{D7D09A2C-5D62-C475-6493-31F7C1C72EF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7" creationId="{1E26CE07-1EA5-056D-8EAF-D22899147B1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8" creationId="{E63AF1CA-608B-DABB-4175-8733AB7846B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9" creationId="{743BDEC7-DFDB-0C90-1983-3375EF1309B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0" creationId="{0D0832A3-9632-FA0D-874D-F75973E00A9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1" creationId="{3D11B554-A2DE-9DE6-4844-A6549F52442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3" creationId="{2DC35B22-BD84-0342-8E36-F997957253F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4" creationId="{C1B3BCC5-B450-36E8-467D-D4479C394AF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5" creationId="{E7E134A9-EE05-0F5A-C605-159FA181155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6" creationId="{F12611C8-927D-4DC1-F278-DFBAE19A897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7" creationId="{4952BE01-0164-10B0-094F-AA59F1E0FCB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8" creationId="{5AD90DFF-68D0-C048-F697-BC5B331FACD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9" creationId="{83054FF3-0F3B-A32B-EF70-7A5D136AFF6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0" creationId="{75082E08-B266-855C-1166-EFFB12E06EE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2" creationId="{537C9EDB-B4EC-319F-D16D-2D2A418DAF3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3" creationId="{ED635E30-DAE1-738E-8A5D-9C78BEA7011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4" creationId="{2830183F-570D-BA93-B4F2-A82729131DC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6" creationId="{D71F9DCE-79B1-5CBE-30DB-C48EBE1B6D6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7" creationId="{8210AF9A-CF06-049E-0BE7-CCEE3EA182E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8" creationId="{DE99FFB0-AA61-9924-3459-0958D483E86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9" creationId="{5A872347-9078-1C22-4F3A-554EBE3530C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0" creationId="{416AC340-D6F3-6C87-3B19-85F3D50D183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1" creationId="{6D08A89D-40CB-C652-1BE8-11D5D588F5F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2" creationId="{FE4D1616-DFC7-74FE-572B-10CC3566408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4" creationId="{CCFEDFA7-9A80-A456-E1E1-00F034E5991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5" creationId="{A03B5745-2896-BEA3-B67B-248AD24EB8C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6" creationId="{99F9AD84-E3C9-34B3-AD09-789E089CF40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7" creationId="{558B6904-1AB1-03BB-9284-275FD58D382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8" creationId="{80538D7C-78DC-9584-211E-ADD47600DB5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9" creationId="{E70EB092-360E-6C6C-1CB0-20EDEBFA516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0" creationId="{8F7D76E5-E619-A7EE-096F-29196228438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1" creationId="{9BB73472-110B-6E08-954C-5792E87C509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2" creationId="{2DBA2CD7-82AC-A11F-9E1B-651377B77B6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4" creationId="{133BF676-DB7B-E68B-7D4A-ECA867731CE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5" creationId="{FEB8F82A-A8A2-4C2B-3883-9C24BB7DF98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6" creationId="{7ABD3860-C846-D6AA-17E5-9C6955CA4AD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8" creationId="{DF4C9829-51B1-2C46-8146-6FA78150E2B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9" creationId="{27FA7E25-527C-C053-C2F7-51DAF49B55C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0" creationId="{79D79C49-F8A4-10BF-8A2E-BA1B54A45D9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2" creationId="{6922DE52-2AEF-13D8-29FB-0DA4A08F9D4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3" creationId="{D9316503-D506-6521-D880-060F5703FDC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4" creationId="{00A25013-128E-44C8-CF16-CDE0CB2B337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5" creationId="{05C55591-BFB9-18CC-EFF9-528CDB72974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6" creationId="{FF0C0CC9-44BB-12C3-BAA9-363E9F5C1CB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7" creationId="{5575FF7C-5877-0A0F-0C00-CA3FD8BB654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8" creationId="{0B3EAE53-E2CE-BE97-5EA8-959FE2851B7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9" creationId="{826EE987-CF78-3570-1ED9-74F092834E5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0" creationId="{6390BE2B-9333-FEEE-41AF-E1C00052DF3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2" creationId="{DC86123D-BB5A-2D92-B800-0045F8C0936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3" creationId="{F4CC53ED-1C29-7336-F50F-DCEC1AB193F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4" creationId="{61F25FF4-9876-2E22-AA33-891E036FEE23}"/>
          </ac:spMkLst>
        </pc:spChg>
        <pc:spChg chg="mod">
          <ac:chgData name="John Wiens" userId="2d70a311-16d9-4963-9c09-cd15e71ccb6f" providerId="ADAL" clId="{2DBCDB8A-AA53-4230-8741-301C126297DB}" dt="2024-06-13T15:25:55.065" v="1946" actId="1076"/>
          <ac:spMkLst>
            <pc:docMk/>
            <pc:sldMk cId="2552282072" sldId="260"/>
            <ac:spMk id="206" creationId="{6569E83E-EDB4-F4DF-B728-7000920E055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7" creationId="{1D923368-8A8E-A4F2-3BF5-B4ACA657D19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8" creationId="{D6E584AC-ABC6-BCAD-C42E-4D240297663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9" creationId="{7BC73B5A-8534-7F5E-0CFD-56ABC88E69B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0" creationId="{352F298D-EC0D-29EC-876D-3D3CFCEF17C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1" creationId="{CF2E963C-3C82-AEE3-C9A4-60E61E0E527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2" creationId="{272F5741-6AA3-47FB-F098-479A7356E43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4" creationId="{0A684CD8-64BC-C420-AAB2-6AF11A927DE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5" creationId="{C50161CA-83F8-2806-67F7-1B449EF96A4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6" creationId="{D2B53D41-FB0A-7799-5F25-689A2575972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7" creationId="{89CC58D3-4C89-3936-3A27-CC27A25B39A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8" creationId="{9125BA9F-B9C2-76C4-88CD-53D4D61E1FC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9" creationId="{FFC3285C-3FAA-CBA0-03A6-C4481A9614A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20" creationId="{B3545328-313B-96CC-7371-612C399A7F9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21" creationId="{C5BE0BC3-C3E9-16B1-C0FA-BE4D70DA02B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22" creationId="{865763ED-EB6B-712F-F631-65C4F205E7F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24" creationId="{D2C36970-1334-2885-0FC7-30E542E1D01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25" creationId="{D04FFC9A-7D0F-1157-D3B0-036EE921A1A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26" creationId="{E00E2B63-F2F0-685F-2D8D-D853563C3DD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27" creationId="{221F7227-F189-2186-EF03-200AB8EE322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29" creationId="{FCC2DDEE-F303-395C-DBD1-B864CF7727F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30" creationId="{7B224BB2-B612-2608-A229-DB34C706662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31" creationId="{C6E3E797-0576-1868-9CAD-627C52F85A0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32" creationId="{13A795ED-4D71-0017-C946-750DB8E3F67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33" creationId="{76F1DB17-1D79-98FA-F7E6-E381B6BBE6C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34" creationId="{57118315-36E1-FAE4-C2C2-F2DECC9790B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35" creationId="{A50A015B-25EB-8955-B768-BF5F9992C00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37" creationId="{41DE1DF9-2FD6-CE2A-6F7A-F81E54DCE94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38" creationId="{A4A702B6-C8A7-33F7-4ADC-4AEC8853DC5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39" creationId="{3B1E6F7B-C7A7-787E-70D2-F666957B266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40" creationId="{521858A4-7FE6-65A3-61DD-E2BCD60494E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41" creationId="{51270793-CDDC-C37B-D294-F3E04B6FF43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42" creationId="{B4A5937E-F661-0685-182A-E1A832415EF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43" creationId="{E21B65E7-1526-2D2E-91D3-DD0950F6691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44" creationId="{C4378FD4-A929-9345-63C7-061FFE9B268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45" creationId="{5C5D67B7-8D88-54BB-F2FF-E3C87ECEC7C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47" creationId="{C9FD8B7E-507D-A2BA-D68C-4E7616FFB1E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48" creationId="{AA084E1B-DAF1-41AE-7AEE-D0E10E35A7F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49" creationId="{200C3A9E-910F-001A-09E0-4E02882364A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51" creationId="{B077BFF8-CCC4-F0E6-E0F7-79E9AB2E367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52" creationId="{A2A3BE44-40FF-2A6D-E3BA-6A9E62293D6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53" creationId="{314B658D-4668-8AAB-BDE4-67B10B0009C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54" creationId="{E5A3DF5D-E62E-9A81-D96F-E260CDEE461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55" creationId="{48BB8743-7E61-83C1-620B-27B418A24DD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57" creationId="{6649F374-F359-EF23-712A-6861CCAFBE2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58" creationId="{2E81D151-5E72-4A5D-B70F-E01506C20FC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59" creationId="{E94F6795-A185-E6D0-544B-2B0F572A761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61" creationId="{77EB3D2A-0528-E9DD-81CE-E2F07757CF3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62" creationId="{FC3CD564-F3A4-03C8-7EC3-11CC640072D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63" creationId="{C1B07100-8079-7DBB-AF69-50DE09AF809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64" creationId="{259F3020-67F4-ABD4-1293-475A0A9B5EE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65" creationId="{82E23A75-1F53-01E6-17A2-5225937A103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66" creationId="{7BD9CE75-1C2E-16FC-3E27-FD01D257772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67" creationId="{59AB0A51-F44F-CD6E-0667-0CCA39073E5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69" creationId="{1565F15C-96C8-D4A5-72E3-8100D5810EE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70" creationId="{3AC966ED-F8C6-23B6-B779-0CA59CEEFFB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71" creationId="{AE38FDFE-38C6-C5D5-A920-A3DC8349C45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72" creationId="{A85C9075-B5EC-1F3E-A126-FD3F0D06A46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73" creationId="{6391F2F9-27FD-E853-0651-196FF4EF3FC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74" creationId="{14D532C7-898E-A929-5BC9-E6F457CFE3F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76" creationId="{F77B62D6-59F4-8CD6-DF44-D8B3C365D69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77" creationId="{E3707185-220A-E5A3-0169-A0FA54A261F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78" creationId="{8DBFA119-40C1-AC3A-71F4-D89FDDECF8B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79" creationId="{0D2BB00B-C3B5-400E-CECF-60ADDCF8676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80" creationId="{11902370-67E4-85D0-739F-D86883A80BA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81" creationId="{8AE8F180-C435-3661-C950-19D404BF9DD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82" creationId="{A306CF5B-2F6A-137E-133B-B36732869C4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83" creationId="{1C867270-0169-69FF-5119-D5529532975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85" creationId="{37F92469-B0AB-F3A0-0DC5-373595F111D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86" creationId="{F4D7A2D9-3FD5-2DEE-F846-D17F1857E62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87" creationId="{FE3C1645-1B3E-E516-A273-86D66125046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88" creationId="{BB29A911-0D10-99BD-208F-54441DAF435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90" creationId="{AFC0EDE9-074A-42FA-022F-5465F5A9CBA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91" creationId="{9BEBF174-0EE0-35D9-6DDE-D05213B3BC7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92" creationId="{A6668476-FF2E-BB6E-BF23-55A71C0326F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93" creationId="{3801E114-D043-D624-2D70-86A7E55A302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94" creationId="{FEB79273-A74E-7FBB-3619-6F6726EBF95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95" creationId="{45D34859-F9F8-31E3-E175-F6B8357A363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96" creationId="{DC3CFE91-AE4A-ABF4-6E67-599752F32B5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98" creationId="{C4D30645-C851-9ACB-CF0B-CDB36111F9F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99" creationId="{CA1490DB-8D73-EE45-3CF7-E5FA6C949C2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00" creationId="{943C79F4-B294-0FA3-37EA-E3CE0AEAD01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01" creationId="{FF7A78C5-E31F-31A9-384A-BBF4FFCEC5D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02" creationId="{3119327A-7C72-1D98-C9C1-D654AC692B5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03" creationId="{D620A324-3230-0995-F7FC-D2A6876E873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04" creationId="{075235DE-7FD2-4301-8953-AE531A47244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05" creationId="{EA6DC9A4-E3A5-2143-BA7B-65733685286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06" creationId="{8B24E656-B7D3-E86E-4D92-3A3589FFEAA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07" creationId="{E4D9E576-8C6F-89EF-C0BD-CAEBCE4C05C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08" creationId="{957BD334-2775-64E7-7C9E-32D090AD41E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09" creationId="{63FAE1A1-BC48-30EF-13B3-D396EA9CC7D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11" creationId="{443091C0-6A19-0C45-B47F-0C7D08D88F5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12" creationId="{9219C538-C3F8-81B3-6A83-CEFD50112E9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13" creationId="{B77DC5E7-FDEB-F0D4-FA0A-04188047A9A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14" creationId="{B81F0B82-BAD4-4381-AC4D-2FF770116F9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15" creationId="{5A4F6803-47AD-16BA-CF88-64ABA45E6CC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16" creationId="{784BDE42-1AE2-5A0F-7AAD-DB88C399E69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17" creationId="{FDEA14D0-5226-8B03-4D26-C75EE3E7575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18" creationId="{B480C7E6-1B53-F2E3-725D-ECD3308AB75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20" creationId="{D8006806-550A-F66D-E089-4F613402AD9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21" creationId="{64337750-B7AC-854E-B44F-159CEC457E3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22" creationId="{A3FB116A-6436-1B12-528B-467B8157F17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23" creationId="{235A74CC-6EA4-5BEC-B60A-76033C8CF5B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24" creationId="{7D9F291D-061D-F629-D999-C7E2F71144A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25" creationId="{9B9619C4-BF05-5B39-5F05-DACD7ED2934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26" creationId="{CC98D3A2-7D50-6066-D84E-D2BB0D65B5C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28" creationId="{F61AE71D-5BD4-765D-84A5-12F9EDA47F6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29" creationId="{ACAA6C0B-65EB-8B14-A2F3-73BB7719009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30" creationId="{13685EF7-FC8E-1096-EF64-9514F786650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31" creationId="{FC48B949-9530-5469-7812-5DA94B1EA19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32" creationId="{0A8E778A-3283-89B5-6529-9933F7D0D1E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33" creationId="{60145917-03B7-134D-426B-6DF26250673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34" creationId="{99BDD0D6-501D-02F6-4E06-BB004E0C07B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36" creationId="{775E55CE-B956-5E42-D6E3-12D8F3F073A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37" creationId="{4703F899-D4C0-6BE1-3D3B-20273B6933E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38" creationId="{3D9082F9-1EF5-5A92-68EB-5428B0BA6D2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39" creationId="{B7303D4E-0557-E2B6-A02B-4AF575CBE93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40" creationId="{76B9A023-2F1B-3AC1-C7B8-B12D8044641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41" creationId="{0565A05A-4F7B-6FA7-606B-9D093BD2677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42" creationId="{669A3F39-5182-3DD1-DE0C-59657D5EE56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44" creationId="{246BF950-79A3-019B-E5F6-52B9F6DBFCE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45" creationId="{B09BF10C-5DE0-A31F-9690-F34AE2B51FD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46" creationId="{7041F22A-8081-C0F0-2D39-19B593056B6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48" creationId="{876E2821-C08F-89E7-329D-1539730A1D2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49" creationId="{78EFC542-68B7-D889-0BEB-B2931AAAEFB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50" creationId="{B65AFC21-E056-C01F-0DB7-93A2D9262A0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52" creationId="{30CFEDF6-9D04-6886-96C8-73AB8C498D0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53" creationId="{8F0F5C8F-D93F-DC79-B5E6-C88CD22FC03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54" creationId="{914846F4-7082-9A64-486C-A94AE9E0180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55" creationId="{E45CD07B-9C90-45B8-9F39-6C3787B1F70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56" creationId="{E79081F5-A8C6-7C03-C31F-606F557F50C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57" creationId="{E2D521B7-BE9A-33F5-9FD7-95A2FE106EC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59" creationId="{5399EBF7-1AAA-5345-16A4-0E5BA5A1414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60" creationId="{6A8809E9-9E69-9C2D-E9DA-46A2968CA62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61" creationId="{2A93DA4F-EFB7-E8FD-12E3-D4F863071F6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62" creationId="{F5D2C248-734B-553E-28EC-1F31DBA5812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63" creationId="{CD7FE11E-C8D5-82ED-FD2C-DA868DBC9AB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64" creationId="{3DCBCD79-AC79-9796-8E05-008EA346A75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65" creationId="{D3F97CDE-B0F4-8CF6-7B29-D98A294CAE8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66" creationId="{A8270FBC-3575-09BA-D9D4-C0425373734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68" creationId="{2D5165EB-D7A1-19DB-CB15-A4989806E47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69" creationId="{3FB26F72-0B9C-569E-4F99-396D471285B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70" creationId="{554E5787-1354-10C7-8869-4B6CB35CBA5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72" creationId="{990574E6-B6A7-1124-2540-B40814D584B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73" creationId="{21A5901F-295C-2985-B96F-83BB43ED29C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74" creationId="{83AB01DD-2C1E-EA5A-0F7F-0197C52C09A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75" creationId="{1DDA8762-A9FB-333F-0AF9-BD45A35E8B2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76" creationId="{110BC10D-5432-9204-3426-D39A4F24B18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77" creationId="{96F81B63-9433-A9EB-7764-C7A1342230A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78" creationId="{1FE2AAC7-C569-8758-41AA-E956301D311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80" creationId="{5D79E785-55A3-A6E8-2588-4A8F363E4AE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81" creationId="{38CD4114-50C1-669E-9F27-428A9AA6ED9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82" creationId="{96E4BCF3-D792-1597-0251-6B4F1650D83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83" creationId="{DB0BDFB9-B88B-8FAD-0370-B50826B777D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84" creationId="{9723225A-E83D-2284-B139-D16E5F28F00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85" creationId="{3A8D3880-4B5F-FA9D-0BC1-1E37CA05BA3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87" creationId="{D01CAF1C-5A2C-F5F0-A35E-8079C0B8DE9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88" creationId="{5D3274D6-BB9C-0235-F07B-CB77B85B407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89" creationId="{35E5C55C-CA2B-423C-C7F9-F22CE9DF728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91" creationId="{722C451A-759A-EFF5-1088-AADD9C8809A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92" creationId="{E70170CD-4420-DEF3-3D64-82D68A07F3B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93" creationId="{B247029B-7B90-0095-391A-09CD5C70B6D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94" creationId="{56FDC2B8-131C-6D9A-9447-828116CFAF5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95" creationId="{044FDED6-A023-B57C-3708-3843457769E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97" creationId="{9FA6BAE7-A7ED-A43E-AF9F-0E68093A9E8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98" creationId="{7790E9F6-B3CC-FB58-2A2F-CAA73F102C7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399" creationId="{35D9E8FE-5DBF-0E83-6E2F-9425622505D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01" creationId="{8A9C57FC-9D13-1BDE-BA63-A1FE415AD2F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02" creationId="{B2D77150-EDD9-D82E-3CD2-9D845F97C47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03" creationId="{A9C353DB-0EE5-CDC7-A566-81E3189134A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04" creationId="{A76D461F-D68D-0DFA-EAEE-95F53E8B116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05" creationId="{CD9AF6B6-AA84-0932-84B8-4F6DE13BE26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06" creationId="{C9564B3A-70F2-1913-6C71-33EA1ACB012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07" creationId="{59A65EC9-8AFE-C96A-F030-4D1707BABBF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09" creationId="{560DDD9B-78E4-A47B-3C84-A9730ECD081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10" creationId="{9D4BFB0A-820E-FA4B-392D-44B989894E0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11" creationId="{B396D91B-ECD5-9B59-CBCD-7EFF301EB49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12" creationId="{6CC3E444-A68D-10A9-A9E8-0CC5E5410F8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13" creationId="{3A3453A2-D96F-A442-6FC0-19E50EC6800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14" creationId="{93F02A86-4A7E-EF6D-3F8B-1812CB2FAAA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16" creationId="{17588A5E-DA96-87F7-B5B0-DFA7B488E77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17" creationId="{921C6466-D546-64B4-A4AD-37397E4BE67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18" creationId="{25E9A86D-CF63-0292-FCAB-F430AAB520E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19" creationId="{0E529A81-05C8-20A7-5550-0E5F3C8F464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20" creationId="{65F6AD8E-8FF6-23F5-D3DA-36E0CFBE347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21" creationId="{EA238953-2D20-301D-CECB-F7B769AE66A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22" creationId="{2D966575-68AA-0A5B-4F9C-885EAF8475E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23" creationId="{DA6FDFE5-8BB4-3E2B-B57D-0600ECCC829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25" creationId="{724F0242-5E2F-73CB-2D2D-5922A1498F7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26" creationId="{45992163-53AC-80C4-691B-0221E72408A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27" creationId="{49874058-8EB6-81BD-9EA4-202EA5F27FA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28" creationId="{AD29C0A4-B86E-A009-905F-DD2C8DA78DD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30" creationId="{F848A2FB-4AB9-70BA-53ED-5401D7D3DEC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31" creationId="{07A03B9B-182A-E6AE-DF81-964DD65434D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32" creationId="{806C447B-FEAC-22E8-D0E9-A21AE88D07E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33" creationId="{322A9213-9331-1667-DB21-5CACABB9CF4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34" creationId="{18409791-42EB-579F-A123-A0C4C5917C1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35" creationId="{AA3A97BA-C7EB-8D8C-6382-9FD35041A1B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36" creationId="{D0FCEBCE-0FC4-1CB1-1A3F-238B2F8D03B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38" creationId="{19CB9E34-56AC-8951-5FD2-8DCE565F4CB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39" creationId="{52294F0B-0FCB-FDCF-937E-A5A0D528615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40" creationId="{1D0BE1E6-08C5-823B-E023-E1D69C37F67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41" creationId="{4A1C38FA-8B51-92EE-B075-702B38B13E4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42" creationId="{1D77456A-B90F-17CF-83F1-24F78EACE6B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43" creationId="{5DFE0D91-B615-ED37-6D28-AB870986AA4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45" creationId="{4826F595-2A65-3FF9-4152-6B81AFD1444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46" creationId="{9B11EA28-DE29-37C4-E155-36CC4C37BF2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47" creationId="{CBD3E275-3B3E-20FE-A734-510C9F05438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48" creationId="{2CFDB30A-D258-CB3C-93FC-CB0404873B4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49" creationId="{51A8065F-D11F-2E91-F331-064F055D4B9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50" creationId="{CBA9C5AA-5911-7518-08D6-32F8EDE209A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51" creationId="{E6F3C56B-2609-2A18-10A4-EE7529FBFCB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53" creationId="{BBA23D89-3729-840B-CE5F-FBC319043A3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54" creationId="{E2926DB8-C8DC-1FCC-10E4-7E8F122F3FE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55" creationId="{6333166C-2234-CFAF-4E2D-FB6257E8C78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56" creationId="{E9830F31-FBA4-5910-C638-20088DE8D15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57" creationId="{756F2F52-2ED7-8F2F-1414-5A6BF76F28B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59" creationId="{76C7CED5-D6C7-6FAE-292E-436A0D5FD5A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60" creationId="{8CCEF77A-DA96-267D-7A1A-DB699B3F1F0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61" creationId="{25176588-F24F-7E71-46FA-0D56C5FA847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62" creationId="{3B287655-310E-8AA9-6610-E549A4515EA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63" creationId="{B2EDFA17-9745-98A5-5CC3-59EBB797F36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64" creationId="{DBCEEE12-8184-88FB-4F5D-9F7ADAAE34F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65" creationId="{232968ED-2C82-76C2-2500-71FD7ACCDDC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66" creationId="{791A8B00-2C0A-FBB3-524D-6F04E1FF3D4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67" creationId="{A38DEAFD-AE75-BC8E-D380-3A63F7AC07E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69" creationId="{58CAAA01-C70C-D336-4461-638CB61EDEF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70" creationId="{9D1A7A4B-F4FA-664C-F071-74BEDB4D197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71" creationId="{88800769-E66E-B41B-9209-7413E897735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72" creationId="{93594C4F-60F7-3A8F-53F8-C7CCD977F45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73" creationId="{701934EC-99B2-76A1-4827-8E491674AA7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74" creationId="{097FB675-FC40-B7F9-9D39-4F44D863A2C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75" creationId="{222A0014-6774-6CCC-8348-85C680EEC11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76" creationId="{3528FFC5-E781-714F-99EF-B62EA240460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77" creationId="{28F05A06-0BA1-5F81-336F-CEC7E3F56EE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79" creationId="{BAF81F3B-FD7F-C1F2-9E7A-7DE16686103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80" creationId="{7790D692-4BB0-8EC4-CDAD-032C74FEC66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81" creationId="{2359F823-C6C4-8BE9-DBBD-94D36C89D24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82" creationId="{9766CA58-EDDA-BA83-EFA7-0C104717D06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83" creationId="{E3D18FC3-42D3-1A06-CD76-C0E2737F9EB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84" creationId="{4CDE059A-DD97-37DC-0505-62AC5CD3C33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85" creationId="{184170FC-BFFF-1CCD-F49B-3DC81702AD1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87" creationId="{B0A915EB-D27D-1AE6-D7BC-3045D271A44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88" creationId="{692F6E39-9EF9-55DC-6D14-8D0CEC8DDCA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89" creationId="{8D5EDA06-54AA-30AE-6512-BC404CAB5B1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90" creationId="{9A27416B-20A4-E710-A395-5CCAE29992A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91" creationId="{951BEFA5-41AE-9F2A-D6B5-4F103311DFE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92" creationId="{F01E7F4A-383D-5F62-A1F1-5285390ECF6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93" creationId="{C0675430-03B5-EF12-C286-713363A6787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94" creationId="{62E6FA1B-B859-6EF9-E070-0948D628C33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95" creationId="{E56F9599-3E73-5367-43CF-6FC7AECB89E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96" creationId="{6624026F-6767-13D0-7227-75E212536C1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97" creationId="{83A4B096-33C4-8D92-2651-A26ABA44F5B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98" creationId="{33766539-402E-9AF4-7655-4F81D3B9832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499" creationId="{A1760437-3C25-54C1-77F7-7E92C8D2823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00" creationId="{D1E9B4ED-C0CD-AC5A-68AF-CF4A4337C9F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01" creationId="{C14CEA36-B8DC-76B0-D4FE-0C945083424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02" creationId="{1115C023-0CF3-6B63-D256-B660BFD265A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03" creationId="{C45C78B6-C350-A2FC-5D0F-C7FABD784C1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04" creationId="{090E8AE5-8951-4292-1778-D162869AA7C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05" creationId="{072AE459-7B71-E6E8-7731-7EDAE12DF6C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07" creationId="{D961FADB-0B94-C0A9-0186-2324263CEE2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08" creationId="{AE39C61D-E5B8-5630-1674-D8B899F754A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09" creationId="{88985FE9-96F1-8205-D414-3E043890E12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10" creationId="{B0730F31-8698-C8DA-83D7-3E7D9B6756E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11" creationId="{E88DDADA-BED7-FB57-B6DB-0475DD41CB2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12" creationId="{11A30F40-6446-5B30-2A6C-D8FD9F6984B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14" creationId="{E5BD69A6-F663-9275-8790-272C4CB33A8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15" creationId="{9935F161-DAB6-D299-1077-9C120B7B870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16" creationId="{703D8289-AF00-EE9D-347E-09F93493CF2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17" creationId="{06EA7102-B296-6558-AFBB-BDD6E0DD449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18" creationId="{3CD7BF84-A9AD-48E1-8C4D-61249E93B90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20" creationId="{210C5679-EFFA-A2C3-1D0F-9C65F5E6416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21" creationId="{14AC84C8-99F9-E7F2-0647-ABF02B5639F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22" creationId="{D675F42A-3D65-7830-664B-85AE8F619B4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23" creationId="{973A7337-961A-40DF-4B68-A210F4D6C73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24" creationId="{254FDF52-A7A2-02AA-C198-E9C743CB2F1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25" creationId="{CDA668A5-2CB3-A5C3-B05E-6DE4381170F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26" creationId="{9D4D1B45-E135-A393-453C-1611D1234C1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28" creationId="{CF1CD07B-B00F-1B97-82FB-F68C17803C8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29" creationId="{26E46F05-3872-D7DC-32B4-016013AEEC7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30" creationId="{E9782632-F95F-3BE1-72EA-E0161672F82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31" creationId="{03D82E5F-E995-3521-CFDC-923600B7A58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32" creationId="{52359DB6-44D7-CCE5-418C-6E64BC36298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33" creationId="{2E3304F6-ABB1-8125-40B0-CC688065413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34" creationId="{C6286B64-2CC7-90E0-57FC-7897E11AB4B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36" creationId="{44B4B435-4209-A19B-2469-D81CFB142ED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37" creationId="{19A1AECD-5C9D-ED1C-C485-E64AD9D271B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38" creationId="{1B76B022-BD8F-4F7D-9E3A-4F67442ED46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39" creationId="{266129CE-0038-6A61-E9A6-293CD9AA299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40" creationId="{93A2B158-F444-10D7-9827-E0B725E8196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41" creationId="{9E695B04-620F-E7E5-283F-BF2B17D9E08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42" creationId="{2E7B6AB4-CAD6-228D-D020-54BF0BB5DEA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43" creationId="{7E79DC53-861E-035A-D1EC-5EDB6680429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44" creationId="{109D1860-BECC-BF52-C3A1-94CC8DEB00E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45" creationId="{CC144555-3720-1162-F684-2D6E947572E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46" creationId="{753922A7-8107-CFB7-0448-96578209FEE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47" creationId="{60DBD869-4B77-1714-4B33-2D67BA4AE7B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49" creationId="{6CC3C86C-0F61-CF4B-AC31-6CEDF74A1EA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50" creationId="{35C725AF-4F83-0F31-828F-5FFB49D9D07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51" creationId="{C269AD36-8557-CF83-5507-DD9819E80C6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52" creationId="{BD4F512E-9652-AF0C-A1A3-F763AFA51EC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53" creationId="{C9CF9F2F-38A6-ADB7-AFB9-0350965A816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54" creationId="{AD5C52C6-19ED-34EE-5E0C-1DC8A4AB1C8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55" creationId="{5640E09A-2618-CA83-0226-E5DF1D2EF4C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56" creationId="{F30415C6-1EB0-2E8B-03C6-CE4D1582D8E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57" creationId="{017327DF-FCB1-E24F-7A87-F04D9337299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58" creationId="{E24B729B-C320-750B-6B33-0E31014A46F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59" creationId="{35A62CD7-1E00-440E-575C-2E6AD93F907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60" creationId="{D507B99A-1ED8-CD8B-7FA9-D55B3F40B4F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62" creationId="{96355C07-2D62-EE26-FF78-7EDE01EC550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63" creationId="{EA00E5AC-27D2-B4BF-DB76-5A8694AFC91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64" creationId="{AD1DE11F-D313-80D9-A734-C36FA6DBA1E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65" creationId="{3EE65048-38F0-E9A1-A1E2-5DA6CE85631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67" creationId="{E0D313E9-C4C5-77DB-EE78-C5A0556BE05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68" creationId="{CAA90BC1-C06A-01C8-2888-86206FE3630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69" creationId="{B34B9584-85A4-D5FF-D916-11E3C117879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70" creationId="{5B64F6BA-214C-6560-F6C3-433AC979F50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71" creationId="{7993858D-44B3-057C-C58E-2436752DB30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72" creationId="{F53314FA-55A8-95F8-F54B-ED486A7EA7F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73" creationId="{03A05818-372D-9CC5-0523-8D581DB2872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74" creationId="{F269E11C-D7AE-BEDD-A8F1-480B4850DC8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75" creationId="{FF3FA3F4-5E79-1720-B76A-B8D85A50C03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77" creationId="{08C6C088-DBC7-0477-DC56-951F23D915C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78" creationId="{CEBE9C5C-4E39-4A80-12B4-EBD66EE7CF2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80" creationId="{9786226F-4B67-8651-0455-C701498BDE5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81" creationId="{08E68991-CB30-3B93-BFED-1E97680B69D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82" creationId="{D0675C6E-BEDB-F7C4-02D6-05F2876323A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83" creationId="{E147CCD0-655E-C861-E000-FC26055EF9D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84" creationId="{82D6D1AF-15CB-F3AC-3D51-9FD4393B31E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85" creationId="{1A7733B3-2698-60DA-B4E2-99AB8462AAD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87" creationId="{03ABE3B6-3691-DB69-FFE0-6E836D1F34F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88" creationId="{36EC573B-E302-124D-53D6-BD211C0474A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89" creationId="{2B19996B-C04A-3985-486B-63ADDB0A650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90" creationId="{61EA85FC-09BF-D583-17DF-DB5777CAE20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91" creationId="{FA34F8C7-5F75-23C8-1FD4-075588609C4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92" creationId="{9812CA6E-6042-A95B-E53A-A2B8F2E4064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93" creationId="{9836324D-EF4B-5D06-C93D-2ACBC352B62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94" creationId="{59882170-197C-3925-D9C8-780E64BC31B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95" creationId="{7EADF143-23FD-C1ED-5925-47EFFCD821D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96" creationId="{AE4E20DF-8D30-111D-E7B6-DAAF1985C1F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97" creationId="{9FFB6CE1-D523-FA8B-84A5-FE0595F16E8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598" creationId="{E4BCE27A-DD63-99B0-D3FA-54E6577FC20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00" creationId="{282A27B1-F730-C715-4FD7-B935C0D2116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01" creationId="{3956709B-24AA-DBF7-E10E-D131E6A6C4C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02" creationId="{8C001B92-5BA7-C00A-A8EA-7060FBC2C42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03" creationId="{9ADDA094-698E-1681-32B1-F269BD90963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05" creationId="{349ABCDA-F1B0-E073-9227-C5FE7AC99D4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06" creationId="{9367F866-6E57-542C-75B0-2727981CACE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07" creationId="{411A71AD-BD27-A391-AB66-3A432A363BE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08" creationId="{57794C5F-DF09-0DFB-791B-4C7F4B775FA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09" creationId="{BB6E98A7-4B0F-4C2B-0FB9-109D5C6521C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10" creationId="{502EE20A-BAEA-C5D8-B04A-24771CB854F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11" creationId="{E418D3C8-D76D-F165-4872-323E20CF64C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12" creationId="{E4050071-7DD4-D47C-43BF-C8314CB933F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13" creationId="{B5A241A2-88A1-665B-9EB7-6D0769DD9CE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14" creationId="{917F68E4-51E1-FEE4-3223-D43021255F3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16" creationId="{A939DFF4-19F2-320F-15C7-FCF7E758AD7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17" creationId="{788E3045-8220-1C69-E016-7D5532910A7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19" creationId="{92CB9B70-3AD1-8672-4DF6-362033ADB1E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20" creationId="{7C9BD4D5-C2F9-6BBC-A356-B96043E8CFA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21" creationId="{CC2BA530-8A89-EE55-24A4-E3B6A775586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22" creationId="{B6957327-8EC0-3457-D51A-87C2544807D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23" creationId="{8D31237A-C33F-BB68-B91B-88F66F38C8A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24" creationId="{5742713A-294D-8FC8-B78E-F2C0F12C712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26" creationId="{DECA919A-7F1E-01CE-544F-15A4837D737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27" creationId="{C350705D-7E74-B82E-FDB5-518B58411D1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28" creationId="{F9042548-1371-9EF3-873F-2222F404050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29" creationId="{2BF8A00B-FD84-BAA5-ACED-3CDB9B23DDF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30" creationId="{9B954B4A-9B66-CFC3-BF68-FA5B125C446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31" creationId="{7407DD85-E648-F55D-52BE-067AEA93CE7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32" creationId="{A79A0C31-AB64-A4F9-2B51-CAB1E556DB6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33" creationId="{C5960D9A-0AA1-06E6-94A2-A963759F196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34" creationId="{BEDD33E7-029F-BD1C-5EFE-7DC4603A464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35" creationId="{A6C1E62A-6C29-99EE-8509-58EE6939C89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36" creationId="{058C7A05-E29E-D806-E4CB-4F7D730462E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37" creationId="{BE4137C3-69EB-76BC-9134-A1D2B26C618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39" creationId="{DF152DDE-8A72-7F72-0D3A-2000966E808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40" creationId="{05D65492-0CAD-7F50-56D6-A53512881EF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41" creationId="{6A3BEA65-C85F-123E-E981-7DEF7FDEDC6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42" creationId="{70322196-9CA7-89A2-991E-A990D2E4D7F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43" creationId="{3A6C9365-25B2-6FDD-BD15-22B6DDA7E9C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44" creationId="{07D7B38B-FA3C-7CB3-8628-4DC36FA0023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46" creationId="{20A328D6-1697-483D-63BB-C6030DCE629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47" creationId="{8A4617B5-A696-84FD-3C84-742B7D516A4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48" creationId="{3E97BE2C-FCFD-0EE2-6FE9-AA664C6DB63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49" creationId="{E7F5E2C0-4ECE-650F-3BA7-AA20440F4C4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50" creationId="{ACC40AE1-385C-44AD-8E1F-39DFF2F3AE4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52" creationId="{83322CE3-3D00-4BAC-E4D6-15E7DE2837A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53" creationId="{30E5988E-D4FF-5F85-6AF7-DC298EC97A1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54" creationId="{9A65F3B6-6CDA-31A3-EF31-EB7D2387E49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55" creationId="{BE1F81C5-B496-BD9E-2C66-FDB606E3D0F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56" creationId="{A4DCE1C4-AF87-76FD-D608-CD602F500AD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57" creationId="{ECCC653D-6B79-CAAD-EEEA-DFF7F2FC193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58" creationId="{FFB41617-4EC6-BCA8-FE5C-C0D45D182A2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60" creationId="{1181BC29-4E6E-DF4B-0C61-B003AC07C0B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61" creationId="{93DB477B-1CAB-7AD7-DAA0-5B9DD345537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62" creationId="{2E106F44-5FB9-86F9-A0BD-5F2942E8BBC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63" creationId="{AB9C324E-BE54-AEB0-32FB-056314F429B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64" creationId="{3EB6F4D6-7C63-9C7C-6938-F96F3A126FC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66" creationId="{894618B5-C691-F43F-6040-67BC2F57173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67" creationId="{E6825BB7-F7FB-B2D5-CA3D-E7DC4B5027F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68" creationId="{459011A1-7DDB-ABD3-B854-48D5DA3BC74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69" creationId="{D92AD4F7-4D9C-5201-499B-2F7094C1B34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70" creationId="{EDE87B3D-2E70-5307-4F83-83E3E7F52DF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71" creationId="{584E646C-C7A1-1B88-B3A1-776D5ABEC10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72" creationId="{8F68180A-BF84-863F-23A0-89C98B9CDD5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73" creationId="{86315AE4-7DDA-4D65-26FF-80714B258B2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74" creationId="{21BC1B79-B583-E64B-D036-02933847216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75" creationId="{6005825D-5998-E9C2-3F4F-2D55C1BD2FA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76" creationId="{FC6F5047-BE02-0F63-7BC1-B9A2C15122B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77" creationId="{C01D2793-496F-62AA-1C3C-82597E53E85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79" creationId="{ECE87C8E-5E5B-EFE0-6BCA-E6B6896E7DE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80" creationId="{AC3EE19B-47B9-B4AD-CF63-F0D09EC71C2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81" creationId="{9F703072-94BD-8DA5-5847-A8A8F05E61B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83" creationId="{3ADF45C4-9056-B3A6-4EE4-73C084B9845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84" creationId="{BF591530-89CA-763D-F028-F15BD8369D3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85" creationId="{EB7CB30C-7FCA-F5F4-1F1C-BFFC3DEF430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86" creationId="{1286FF46-E739-CB14-3E03-4F0151F22D6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87" creationId="{61DD7AF6-D5CC-922B-F2BB-64F0CA31B9C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89" creationId="{1B9449A6-364B-CF73-8C85-D323C57091F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90" creationId="{9B819BE9-EB63-0BAB-63C1-793A2F027BA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91" creationId="{930F4FA1-9B02-9CCA-7545-F53B043FE34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93" creationId="{4FDAC1BB-EA90-608A-1BD0-3FF9C0EE3EF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94" creationId="{63FF2C67-6AC7-1D4E-5897-09D13B6939D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95" creationId="{394FC62A-489E-8725-35AA-49854F3C5C0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96" creationId="{BD3FE30D-21BA-A33C-9603-F8FD6103871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97" creationId="{0B729F43-23CE-5BD4-3325-46F713BA4F3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98" creationId="{E61D5393-E91B-C6D5-A10B-7291C2FA8AC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699" creationId="{F1D9DC25-CFA9-3609-C794-058199CB711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01" creationId="{C464CD3C-467D-90BE-2777-C0D8DC3E2EA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02" creationId="{8CBD5065-04A3-B8DD-3339-D35DBE9CACE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03" creationId="{CC60E8BD-64F8-40E7-A735-FAC299D85E3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04" creationId="{95C7077C-7759-EA93-2103-B51BFD2A66A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05" creationId="{8C1437D5-18A9-8987-99C8-9C8D32F5194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06" creationId="{28519235-FC18-1C86-641F-A8573735AC3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08" creationId="{99F4417F-62F8-7780-DE90-854D6768A63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09" creationId="{D2E33E3F-D4E1-113E-B1DC-531ABFFD946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10" creationId="{074CAB71-A7FC-F819-3B11-AD6B8A4CC26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12" creationId="{2408ED25-8460-A84D-90B4-6512065A436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13" creationId="{98657F33-D089-7ABE-13C1-D01D1F91F01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14" creationId="{53C07EB0-0EE1-60AF-0E19-9E271B182B1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15" creationId="{BE6D3C09-84FE-D010-6E0F-4D334284FAC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17" creationId="{1ACADEC0-D214-693C-597B-89001388AB3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18" creationId="{83B9D076-3E16-E6E6-C238-6B12A00B132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19" creationId="{29967CA1-9234-080D-411D-CB657271765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20" creationId="{CBD007B6-8794-206B-161A-7B8A5F8EC09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21" creationId="{C376C2FD-632B-5FB8-2C73-680C88EFEC2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23" creationId="{3BEE3C18-C718-73A6-8423-A67273C214B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24" creationId="{707D08A8-29B7-E59C-851D-C8F0E5069A9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25" creationId="{704BD229-9F19-6D85-45F9-0448AB92389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26" creationId="{EEAB0C03-847A-D9D9-7ACD-84A856952FC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27" creationId="{97F5D091-A01D-86A8-0AFB-EA870D9042D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28" creationId="{EA181455-166F-B507-EA3B-66E68E9A04E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29" creationId="{49E0C211-B63C-C5C6-1763-F5EF8564DCE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31" creationId="{4F7AFC84-AB8B-9755-F2E3-1652CE7EE86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32" creationId="{3DF8B2B9-73AD-38E7-D39B-5F95D79DA1D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33" creationId="{F48CE548-7367-5D90-A9DE-C0F73538DD9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34" creationId="{222CA272-877D-392E-EB13-89B709CFF3C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35" creationId="{F2A21851-48F4-6E23-CD9E-7AA061648DD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36" creationId="{FD1C1955-F90F-4F5C-B0C9-980105EAB1C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38" creationId="{947058D1-DEDB-8158-9D6F-45ECDC395A9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39" creationId="{D8B56C77-6521-3A2E-2693-FF48D3DD0E7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40" creationId="{54B9717F-546C-2E36-3807-6320BEDE9CA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41" creationId="{798DA035-023E-54EF-7BE8-0B701C85339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42" creationId="{89C8259F-28DB-5141-DA95-3880637FCC6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43" creationId="{858271DF-611A-120C-1236-3F5731DA89C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44" creationId="{42E3FE92-DDC5-9795-09D4-756F8BD68D5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45" creationId="{A0808334-7276-B24E-8F12-29771036F0F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46" creationId="{54240C5A-11D3-F21F-DA4A-BF8B1D135B0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48" creationId="{2E67C782-CE46-ADF9-5F59-BFA5E54518F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49" creationId="{C17B634E-D080-8E25-1655-7FA9FB45132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50" creationId="{5A689495-7040-FF34-4CE7-311984E64D9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51" creationId="{18E650A5-5F2A-F1F9-46EB-C5B31419D99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52" creationId="{58EA2457-F954-DF00-0EFC-D765EBC5F62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54" creationId="{2B17FE6D-622C-F933-ACA5-99945093490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55" creationId="{6EC62EED-D4F0-08E6-7B41-C8E3B67879F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56" creationId="{8211F644-6D84-1CA8-8059-98CDA88A6D7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57" creationId="{BD31AE07-7C45-968D-9664-C27C1D71214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59" creationId="{E36DE8AA-977E-7FB7-5787-FEB41724C98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60" creationId="{CB8308F4-FBC5-5A86-ECFD-C681749AEB0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61" creationId="{A0EC9737-E8B4-6C7C-562A-A17038B7EDF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62" creationId="{FCE9C200-4D46-C9D4-22ED-355315245081}"/>
          </ac:spMkLst>
        </pc:spChg>
        <pc:spChg chg="add del mod">
          <ac:chgData name="John Wiens" userId="2d70a311-16d9-4963-9c09-cd15e71ccb6f" providerId="ADAL" clId="{2DBCDB8A-AA53-4230-8741-301C126297DB}" dt="2024-06-13T15:26:17.505" v="1962" actId="478"/>
          <ac:spMkLst>
            <pc:docMk/>
            <pc:sldMk cId="2552282072" sldId="260"/>
            <ac:spMk id="763" creationId="{A2250ED7-684F-48C2-EC36-17CAC5F5EFE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65" creationId="{C2F7D1AC-EFBE-6E13-A8E0-A5D0151135B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66" creationId="{80CFE27F-2C45-0C3D-57AF-4BBEBA87A77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67" creationId="{E2209050-CFD3-02FF-9430-FE09F58362B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68" creationId="{75806659-20D6-6790-6D7E-B8BA753C4C2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70" creationId="{9205187F-23DD-CAC7-66FD-E2E46762854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71" creationId="{A24DE6B1-E29F-3A72-AA2E-C8AC4FDAC41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72" creationId="{65621919-D492-7DC8-DD6E-FF9E0F8CAA72}"/>
          </ac:spMkLst>
        </pc:spChg>
        <pc:spChg chg="add del mod">
          <ac:chgData name="John Wiens" userId="2d70a311-16d9-4963-9c09-cd15e71ccb6f" providerId="ADAL" clId="{2DBCDB8A-AA53-4230-8741-301C126297DB}" dt="2024-06-13T15:26:17.253" v="1961" actId="478"/>
          <ac:spMkLst>
            <pc:docMk/>
            <pc:sldMk cId="2552282072" sldId="260"/>
            <ac:spMk id="773" creationId="{D86E0134-FD65-2131-5203-02EC026150A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75" creationId="{C51E5274-1823-C2C9-6461-D085DE21BF4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76" creationId="{45E63544-8237-67B1-EA69-AD4A0FB7620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77" creationId="{96AF20DD-648B-3BA6-7D8E-C832DBF7C3E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78" creationId="{66C1441B-491A-AA2F-D61D-AC96834AA77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80" creationId="{9E6D4BE0-69B8-8299-4F12-3ECE92BF3B3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81" creationId="{B5D86033-8752-D1D4-6493-31880B79BC2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82" creationId="{8AD80557-27C3-14A2-DC5E-05890E3D3EF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83" creationId="{4400E12A-40A9-4BBE-6F4A-A73716DCC15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84" creationId="{CE9A624B-C5AC-20AE-8B24-42E76CA5D96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85" creationId="{A6815C9F-CB15-617B-922F-21789F6FE47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86" creationId="{2221C0EB-3D65-06F9-9637-5861FB644F8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87" creationId="{29F7647C-FB6E-E7EA-CF3D-316A7A607AB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88" creationId="{EF923D92-2F61-6E00-804E-E12E7AB4450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90" creationId="{7F7ED5B7-D8B1-322A-31DE-BDCFF58683C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91" creationId="{16DA1B6C-E2FF-04A2-AECC-1E1A38FB347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92" creationId="{E65CE571-170C-E07E-5002-A727AA326B7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93" creationId="{C2E29849-D923-B1D1-BF79-4DDFC43FB56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94" creationId="{6AA37AA0-D4C6-39A8-CC26-EE372FE5218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95" creationId="{291D6AF7-F616-360A-28A4-CA506DECEF8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96" creationId="{DDE435EB-8371-8AFE-B418-76B0804EEA8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97" creationId="{B722C4D5-B721-E6A9-F2B0-66A68337958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98" creationId="{C8A68EFD-CD4B-9A16-DCE7-9E69055EE40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799" creationId="{1A2DC99B-4FE6-994F-C7D3-691C2E1C107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00" creationId="{21BBD691-5B8B-7D39-755F-B024668380D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01" creationId="{013F22D6-B326-B609-FDC5-F9214A08C15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02" creationId="{A05CF6AA-4A58-7389-3251-EB829419B73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04" creationId="{221B9993-58A9-8552-90FA-392016356AD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05" creationId="{94E0999D-4FA5-D69D-3BAA-B11D52FABAD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06" creationId="{ECB5AC83-D71C-2DCB-8050-034CC8FC038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07" creationId="{636CCEF2-2FFD-AE5F-5985-A9932BC6198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08" creationId="{B083B604-9CCC-4F43-159B-F44D083321C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09" creationId="{2A55F80D-210C-2BFC-CA94-2A230B74528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11" creationId="{F8607E5B-FCB2-D5B9-D54A-C49D5F266BF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12" creationId="{9C64F345-15BA-C2B0-B4EC-885D4924FE1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13" creationId="{64783FA6-EEFD-A48A-0F86-B1DC40CE62C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14" creationId="{BA6B358F-7F9D-61FC-5CAF-519FE2D60EB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15" creationId="{20BBAD9C-F6A5-9FC0-0A06-1AE9C7E38ED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17" creationId="{BA26A8A1-6F88-37D2-7EF5-DA0030F9663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18" creationId="{D4C0E647-FC2B-5AEE-6DD7-587F29960DE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19" creationId="{03CD6EF4-A9BA-2DBE-3B7B-13EBF399219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20" creationId="{DEF14BBB-100A-938F-9725-1FD4F3A0C88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21" creationId="{ABABAD99-F4D7-4F00-F072-23E5B5FB4BC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22" creationId="{67D9A49B-BA72-E8C2-1884-72BCAD9D88E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24" creationId="{CD41AFDA-0A11-A9BD-2A1E-7F1F4DFB9F2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25" creationId="{2DE700D8-6938-F0D1-0935-5ACFF9F2A7A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26" creationId="{F44C59C9-CB62-A219-EA3A-6D86B14D22C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27" creationId="{64EE6E09-8989-2195-2D9E-19F166BE01F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29" creationId="{A5992AF3-37BB-E0B4-3D2F-D84420646C9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30" creationId="{13C7DCBB-B6EA-0FA9-D67C-FFE82B06C5D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31" creationId="{ED961B2A-38BF-6C97-DFBA-56A25F84CB1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32" creationId="{DA52FF5A-D465-9382-C64E-3DFCC98D737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33" creationId="{0B138802-CF42-609B-CF0C-71824764AEC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34" creationId="{8B6CB19A-FA7B-6CE9-6245-4A8AE3C90C8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35" creationId="{8EEC9122-249B-53B1-AEA6-2F358B1B695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36" creationId="{AF836A07-7290-6DB6-2161-B3CAC5340AE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37" creationId="{3D37CA25-4AE0-3699-EACC-F2EC45EF3FF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39" creationId="{A7626C54-3B41-D6B4-95AC-C1C0DBDD4BD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40" creationId="{FF3014FE-5D51-14B3-E3D5-C02AAE8E539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42" creationId="{4D7704E4-CBBE-2F63-5729-FB0F3099F4E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43" creationId="{47803B0F-7D5E-3CCD-C0E6-0B471826788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44" creationId="{A6B165AA-558E-C7E3-524E-A18A2E3AA9E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45" creationId="{E177BCAB-747B-A53A-027F-8D631E056D9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46" creationId="{D97FF9BF-8053-6643-5D89-76BEF862C28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47" creationId="{272906AA-2C94-E6FD-DDDE-1975F4324C2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49" creationId="{DBFBD1A0-A096-E13D-471B-3A2FD068F9F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50" creationId="{75585553-5622-EB66-FC30-CFFD83AB3D1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51" creationId="{17A988AC-F371-C371-A538-65BC655A8FB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52" creationId="{9AE747E8-E610-E7E6-BC48-B528C855C9C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53" creationId="{F8FF5A0F-82B0-C84C-17D5-32408CF9D7A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54" creationId="{49507FF9-4D77-2F0B-5A71-01D8EF47219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55" creationId="{8DE94454-416A-2C6F-6271-8F8D06AA896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56" creationId="{DC255605-26B5-F5AA-271F-96AA3E99442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57" creationId="{C781B060-8F74-518D-BEE2-AEA82310B3F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58" creationId="{C98953EC-3B2C-4CBD-FB03-E8B3982FBBA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59" creationId="{2C5FE027-19F8-3AE4-B0CE-FE70EA905D0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60" creationId="{601AD840-6272-B2C7-44C5-AFA9BEAA7DD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62" creationId="{A433379F-7C42-5D46-C5C4-1F699FFF425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63" creationId="{59AF4C86-2A9F-FCEF-9948-7F72CA9D89A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64" creationId="{7DA2CE76-0A75-5327-4C5C-CA95683DD1E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65" creationId="{28A462B3-715D-5108-AA97-26CE31442F3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67" creationId="{6F55DADA-D3ED-32CC-4C4B-4DA8D610A05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68" creationId="{B19BD36B-3F90-B442-2C2C-E68678ADABE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69" creationId="{7518C1DF-D51C-C8F4-E209-F012E5E7FE0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70" creationId="{11E3E219-B077-C371-38EF-CB96427FF93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71" creationId="{499ABC35-ACE4-4C37-058C-841FA14F012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72" creationId="{4E819A5B-F35C-C46B-1A4A-0D2970A555A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73" creationId="{3437DEF7-DD29-A586-B20F-8EA1D17D624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74" creationId="{D16D9D4D-2965-6D89-1819-9436BDE5EB8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75" creationId="{79FCEA65-0FCD-4A08-FB28-31181E50A36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76" creationId="{773E8477-2A68-7A9E-20B7-6498E08D761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78" creationId="{2C7D7108-8920-6DA2-2AE9-2056181125F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79" creationId="{19CEDBC5-0C77-D0CE-858F-BBA262FC19F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81" creationId="{87EB33C8-132B-B91C-9CB2-0DD1764D751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82" creationId="{77863E6C-2DC2-CF99-CFE8-0E013C17FFA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83" creationId="{0BE705B2-66CD-092B-D763-850AC51BE56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84" creationId="{89EC8B23-ED8F-ED39-5785-4B8462F4B10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85" creationId="{AB179AB0-A6C4-3A49-DE39-79F7430DE13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86" creationId="{80E03E22-CE5E-9E3A-BDB7-0CFD78B8C67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88" creationId="{B7A69899-03DA-C37F-8B5B-E13720207B2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89" creationId="{0DC45B60-ED4A-B819-DC53-76527A18686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90" creationId="{0834CC77-3311-84FC-E78E-AA3D6CA3F2A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91" creationId="{564207D4-2755-0595-70A2-BC742CC139D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92" creationId="{30D87C8A-F72D-4747-FC34-BFE832BD64E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93" creationId="{13E0B718-649C-3437-EEE0-84441FD90B0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94" creationId="{FEC8963D-98DE-BB87-373E-4CA4AE6CDB3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95" creationId="{D479F942-AFA1-83E7-8728-2C93CE5CD2A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96" creationId="{48DA5175-9CE7-5CEA-8286-A9DC6EC3D7D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98" creationId="{BD4CB6D7-E05C-E067-7543-8DBC5C6A352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899" creationId="{C6DFBBF8-E00F-3ECD-036F-C7E2F88F8AC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00" creationId="{1E62F942-1ECA-1FCC-6D00-25BD11D0B12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01" creationId="{A76AD85F-437C-C2D0-1387-95DAF75A485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02" creationId="{154C07DD-9B28-9A54-627E-6D41A6EB7C7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03" creationId="{D4A25D5A-2836-2A30-C2EB-3710088CD55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04" creationId="{75DEC05B-A70F-BF2D-989E-F6912BD9E12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06" creationId="{F821EE54-08D6-94CB-877D-EC4DC3ADB32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07" creationId="{75E8DC39-23CC-667B-8B5F-C05C8591DD8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08" creationId="{C2F8AF37-FD8A-3D5B-E211-79424EE425C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09" creationId="{6151787F-308F-41F1-FAC1-E92584F60D9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11" creationId="{4CA5E766-19A1-F616-BD0C-FEB14E58F6D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12" creationId="{E2A0374A-6808-1270-1CC4-97C70A3C4DA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13" creationId="{C6D0222C-B37A-9F0B-97D7-D92A36CF2DD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14" creationId="{7F109B31-8A61-01EF-B799-2D99DE46B08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15" creationId="{82FED8A2-1D94-E5BA-B936-27320174550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16" creationId="{089034CB-E5D5-4002-9688-66C2B01A5E8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17" creationId="{32E4A02E-2138-FB6A-5797-3B6A16972B3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18" creationId="{ED6E23A2-08B8-55D8-673C-A002F53BA9C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20" creationId="{BFE86066-6ED6-28DB-F34E-158DF5C9C09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21" creationId="{281DE498-C297-8E35-9087-6E91CF1E175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22" creationId="{31674D26-7A11-A359-976F-3CCA4679BA0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23" creationId="{A9AE6960-2EA0-AF81-4196-CA5E84FE1A0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24" creationId="{0784534D-284E-21CB-4DF4-008F3D2BB4F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25" creationId="{127B0598-85BE-0F99-3165-961B59FAD08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26" creationId="{4BBE30C1-9DCE-F2E4-1C22-BF9CB4A7577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27" creationId="{402735C7-75DB-6D8D-7906-B54084A4189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28" creationId="{7E82EAA0-2989-2750-56BB-F4E145A46D6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29" creationId="{DA8158FE-C3FC-FFF8-2B05-F126BCB2124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30" creationId="{FED15765-A6DE-DAF8-CF44-2C23349E668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31" creationId="{601380DD-AEE2-8659-3E35-CBC0EB92B39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33" creationId="{E0073A9D-88E0-0AD7-88D0-E0EECB1A865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34" creationId="{AC641D14-37B1-A899-F641-B7C9CDFD2C0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35" creationId="{EA3B8C88-4E16-25D9-2E6F-6FEA1EBA7E8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36" creationId="{3EF51B4F-8EDF-45FB-59AE-91F98CDBE7C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37" creationId="{A5701504-4CD0-CC0A-3BC1-55B37AA89F4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38" creationId="{76228E96-8364-2407-3732-71E89DC0A3C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39" creationId="{31B084FD-7AE8-2D8C-5AC7-13DD3855963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40" creationId="{C4603BAC-E9CB-9FF1-3987-4015FA27B10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41" creationId="{25472606-D3E8-C461-4FEE-4CB83F1DCD0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43" creationId="{892E4C3D-0C62-3703-2840-B537AF22151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44" creationId="{91777CF8-3E92-73D3-E332-1C418DB5437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45" creationId="{C2F926CE-FAFE-91FB-AAD3-3F13474D2DD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46" creationId="{7B0A9902-BFD9-92F7-DB58-488C904DEB0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47" creationId="{527D134C-A453-B176-BA61-4ABDDC40F38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48" creationId="{8299CC6C-1B85-92A0-A554-FDCF2632172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49" creationId="{A043FCCF-CF53-7B92-0AF4-A02621C2092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50" creationId="{30F5A15C-61D7-4695-328F-0222B0D108B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51" creationId="{162CF3B9-90DD-96C7-1BDC-EF7FDE3E097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53" creationId="{C99DD5DF-FE55-F71B-5367-98E3F72AA14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54" creationId="{EBC45C7B-595B-0C4A-536D-B2BE2BC9228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55" creationId="{8FC6FAC3-2701-04C5-3CC6-E5930318638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56" creationId="{09073E26-3074-F84E-8F3C-A91F140CA88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57" creationId="{BCBD3AB3-C33D-79D2-F025-825F0063ECE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58" creationId="{A87F20F7-4391-12D4-8487-EF935D73687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60" creationId="{D8747419-416E-3261-D4E8-919B90524BD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61" creationId="{EE673C68-A73B-BE78-3B0D-BA7898F1632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62" creationId="{48D29729-A408-1D53-E216-903F8CEA92F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63" creationId="{2E8A81EA-F17D-41C4-0147-8F93880E578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64" creationId="{37C24DC9-DB84-A81A-384C-7BACBACF6D7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65" creationId="{DCE5F5BD-F5A3-4B7C-0E56-AF7F3F0CE57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67" creationId="{A35FC458-DF57-516B-4DB8-49C3087D347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68" creationId="{18B6BE37-609D-00A6-FB99-52C0A7580D8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69" creationId="{C68C2BA7-A4D9-B144-984B-932FD0A4431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70" creationId="{14620002-039F-4884-7748-102D6A53767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71" creationId="{85284684-C2C3-9DEA-289C-73A5ABA083B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73" creationId="{02DB94E1-1C56-5CFA-FB01-C70474423F4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74" creationId="{BBE9AB1D-BC61-C2BC-766E-D321F9FB83B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75" creationId="{B2E7C398-D2FB-DFFB-83A5-216063A9CDE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76" creationId="{2038C008-5FCA-BA17-B0AE-FD8CC4F7689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77" creationId="{CEA29444-0968-8350-8661-D9A80701DFC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78" creationId="{9553A258-9154-15CA-0395-8E771B5E22E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79" creationId="{00B9EC13-52A6-2823-537B-587D4124D97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80" creationId="{05CBDBD4-1CFA-227E-7BD3-BF95AA05285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81" creationId="{43AD6FC3-3A01-7376-48A3-8DECC389BF9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82" creationId="{19924484-E9F2-E138-67A6-927B43E6DB3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84" creationId="{E2DAF81D-8143-4A13-865E-302DBDC55E5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85" creationId="{DC33A368-F4E4-681E-ED05-2BC51F5A719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86" creationId="{D0891405-4CAD-E430-5654-1358EF5A0E1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87" creationId="{8F70FB42-099B-4F96-FB3F-4E110491AE5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88" creationId="{9835A1DE-8CA2-C513-0671-694B288C0C7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89" creationId="{776AB79D-B31C-9FDC-4832-32115499488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91" creationId="{F2460894-C73F-59C3-4BA1-76C786A108E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92" creationId="{E109692D-8D0A-89A4-4F0A-57B897C1EC1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93" creationId="{764BF3CE-36FA-4E61-F22C-0F9A6ACBCBA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94" creationId="{E7DEA1B7-3F4B-CE35-0012-6A4FCCBB420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95" creationId="{AE6500CB-8629-5C25-2AB4-5AE8792AABA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97" creationId="{BAB192DF-DF59-50E8-3583-3A317B4CDB0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98" creationId="{AB01947C-54C9-FFD7-6408-ACCD80C280C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999" creationId="{604D5F41-D86B-735F-7C85-A2BED8AA951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00" creationId="{85DDE51B-07D1-6484-7A7F-0C0C75A6C71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01" creationId="{F7D2EFCF-7DC4-6D85-6C32-D5DEFBC71C4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02" creationId="{211973F8-E7E4-644D-0AB1-4964D275159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03" creationId="{BE291E45-72A1-3343-37CF-318583C885A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04" creationId="{CAD3CCB7-98A1-B047-22A9-755FB2744D8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06" creationId="{00DD169C-18D5-2D9F-EBEF-ED8C80D5F4A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07" creationId="{8AB39C82-C9B3-DF3F-1A1D-8F2D118EED4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08" creationId="{BAC3A10A-48D9-7548-A446-C055533933B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09" creationId="{AC62663C-9105-E5EE-A931-62655611EFD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10" creationId="{0340EF3F-31EE-6348-BF92-EE8C8BD80F6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11" creationId="{FFE28F39-A018-5B02-D377-7EAD34AE9A7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13" creationId="{B366047C-7350-6BA5-BB06-49FBBD16060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14" creationId="{7447262D-F024-3B91-E183-54EB6C9D8B0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15" creationId="{E5A558F2-BAB8-D44A-3551-81C3DB445BE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16" creationId="{D8AE8D0F-6274-5ADE-0AD7-39F941B550D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17" creationId="{D61E5F95-D4CB-3D61-9AAC-F431CA89206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18" creationId="{12ED348E-C023-6ADC-86A4-0A95283F25A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20" creationId="{52C3A6D5-24F6-6F5E-81E7-D652BFEED77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21" creationId="{3767804C-1E99-5F0F-65C3-27937BEBD92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22" creationId="{8F2D86CF-3B77-7CBA-541F-6643F4D6A34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23" creationId="{C8E0FBAC-2516-7633-7244-35D012C6BAF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24" creationId="{8937010B-C30D-D4F4-B78A-971FEA72D9C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26" creationId="{BE46B288-664A-DA5B-3979-F3515C7A649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27" creationId="{B8CBA7F0-8D98-88BC-50D1-FFF0093136F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28" creationId="{734E93B4-88CE-2093-BF3F-CB72A1866F3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29" creationId="{23A8CC47-20C7-FDEB-D9D3-B50F7BD8DE9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30" creationId="{B43EE214-6C35-5B9C-BFE2-0EB8CF29655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31" creationId="{A1987FDE-2FF9-0CBB-2AD2-20F143A8CED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32" creationId="{55992C59-4B2B-FD2F-18DE-11B0CE5A123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33" creationId="{B7616372-7A69-B26B-8904-3F6ADBDDE6F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35" creationId="{96251627-935C-D27E-62BF-B3D8240FEE7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36" creationId="{E9BEF103-5731-C48C-06B7-86C07155ECA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37" creationId="{E70FDB9C-2894-D0D6-7200-E0DFD482227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38" creationId="{7F8F0509-0EAD-01EB-C86B-8E18CFE6551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39" creationId="{EA7DE48B-630D-E2B0-131C-C78A1296953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40" creationId="{5CBB3805-96DA-5D6C-FC9B-3E0091DC08A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41" creationId="{86C8DC92-ED84-8A39-C8E0-4789F4AB5D3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42" creationId="{FF081AE8-A1F0-E631-9D50-323FFDDA908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43" creationId="{C522CDAC-D8ED-D596-20D4-21A5A0DDB55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44" creationId="{58AE5534-660F-E036-F766-1A1B1CFB31A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45" creationId="{BC6072E7-803D-2E4F-8E48-C735B017F8C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46" creationId="{F8FFA9B3-9509-3C87-E25D-34C8456D280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47" creationId="{577CDA53-420B-8E8B-90CA-ECB2CA684C6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48" creationId="{CB7F8FFF-0E92-D747-2C51-6516B38904B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49" creationId="{CA38D2F8-087C-A799-7A64-CEDB99875D0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50" creationId="{20A07DCD-0E6C-C6D8-0C0E-73190ABFFA0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51" creationId="{467D762C-E150-384B-20B2-8C9D3757197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52" creationId="{EFB1C16C-4BE7-7F1E-03EB-CB1B19ABBA0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53" creationId="{CE826CDB-B660-47EB-BB29-06B1A2FE1C4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54" creationId="{C6BFFF04-D964-9A0B-E674-A5BBB1D8A54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55" creationId="{AF89F80C-9D12-169F-DFFB-4BBE21EC64F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56" creationId="{4FFC8F92-5534-F184-332F-A02E746226A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57" creationId="{3F9612A7-3140-9B43-D3B8-366D1A86C7A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58" creationId="{FCA5BDEF-BC82-CEE6-B8B4-93762C30871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59" creationId="{DAA4DDB9-A78A-6CF3-102A-F5098D8AC9D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60" creationId="{84FFDDE2-AE27-9878-AC20-CBB27C628AB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61" creationId="{222A92AD-8EDC-D556-9E91-80E99945D33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62" creationId="{11C99B41-6D63-D605-3B5E-970D2297A0F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63" creationId="{8B19D344-6E6E-10AC-133A-3E6B3DDA50E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65" creationId="{F9B35948-6784-01AC-D343-AE68DEBF533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66" creationId="{0C5BF130-ABC2-AC6A-9920-FCC59A9B817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67" creationId="{D7C7C97C-1DCE-F179-B385-C0937CB0A51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68" creationId="{387A7B76-1D9C-5307-F235-FF700CCC39D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69" creationId="{1CB175B8-C869-0399-065B-08B61598EED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70" creationId="{98D19B2B-453B-7BE5-EC7A-FFB94C3483B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71" creationId="{B116D7DA-EC70-1910-947D-8396EBC5D16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72" creationId="{31C9C207-BAA8-8876-E037-96D8127F4DF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73" creationId="{E6BC2869-EBEB-3B96-5A57-F439560C3B6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75" creationId="{96A63F4B-0CA9-25DE-50BB-CD92FED421B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76" creationId="{19491723-32F6-C358-7B4C-0CD52EACABF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77" creationId="{ED70843C-951E-EFF0-564B-98523C45118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78" creationId="{F78CED32-71AF-74D6-21F2-BB9DEAD6758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80" creationId="{65EA0B28-D441-A1ED-0185-3F0EEB5B431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81" creationId="{E8E06CB8-FD14-0ED9-BB76-81E011A99EE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82" creationId="{BF71AB11-61ED-2EA0-8016-D49F59374AF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83" creationId="{4E0EFFED-3C9D-B1F3-5924-10DBC64B7E2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84" creationId="{5F6C02BB-48C3-F277-462B-9C5981B2D91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85" creationId="{B5DCF20B-1CAC-28FF-C53F-6BD82CEC061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86" creationId="{D32D5008-72AA-BC75-37BC-A43BCE646D6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87" creationId="{3F157ACD-A10B-0B3D-2C42-8DBC23049E9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88" creationId="{29C10736-720A-E6FC-CC5A-E91CE42EF9D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90" creationId="{38324570-DB91-6E06-13A4-97586578358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91" creationId="{BCEFC28C-89E8-56AE-34FD-E8A63F94FF6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92" creationId="{A84303D1-EB6A-6F24-4BB2-E46C26CF5F5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94" creationId="{39CF47AB-65A0-551B-74D6-35B72F6C8F4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95" creationId="{628854BA-B91A-D42A-5828-011F406BBCE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96" creationId="{410F858B-8219-28C7-B6D3-4DC490D1B99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98" creationId="{B2B18E6E-05A3-4871-D63D-A10FDD711FC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099" creationId="{C26B13A9-8DDB-0312-2FDB-2461A86AADB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00" creationId="{BA725138-D965-0F99-8F5F-5791218F1A8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01" creationId="{6152AD9A-6BC4-D3C9-B8E0-B314F007D66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02" creationId="{5A05BC4F-947A-603D-C476-5385705314C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03" creationId="{8B8482AF-C212-7B0C-2626-761E2EC0E5F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04" creationId="{D39CD460-797D-34A7-400B-94D75670B75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05" creationId="{C6010F40-0340-A7B7-8B57-155FE125B1E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07" creationId="{F0F3FF06-ED19-3BA9-37C4-495A990321D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08" creationId="{DC9CAD5B-BF15-194C-E22A-F323C85F033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09" creationId="{819E83A3-06AC-E1B4-A174-23265E33EDE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11" creationId="{F9858BA2-CB35-C2BA-6C74-EB53028E954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12" creationId="{376591FC-3545-B2D3-5577-10FD171F84A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13" creationId="{B3B890BA-72B4-2ED4-8AD7-AB3F6B4FE65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14" creationId="{C19EBE08-BB04-2B2F-08DC-3960DDA96B8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16" creationId="{99C4093F-01E9-D770-BE1A-3FB8BDCFB6A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17" creationId="{2ED43027-F9CB-76F6-1200-1FA26CCD149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18" creationId="{923E6285-A57D-CE2C-30AB-BC272754152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19" creationId="{23D4BA78-D710-E684-09BE-4CCA354BD12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20" creationId="{2568953C-5B49-0811-7C7C-4F8DBCFE396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22" creationId="{48F3B679-BFD3-D9C9-97F7-AFCC5CD31B6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23" creationId="{BE443577-A337-3AC5-99FA-C5AF2825098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24" creationId="{E527EA6F-0525-AA63-D00E-323EA8068F5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26" creationId="{0BAA0C7A-C045-D039-391C-A9F5C62EE3A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27" creationId="{8E5D0253-C037-9B25-52D0-D64DC78FC66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28" creationId="{11E3367A-5479-457A-8CCC-E8D5B7C2CC7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29" creationId="{A61B4CE6-A1C3-5FE5-926C-48231948BE4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30" creationId="{54BCC9B9-A68F-1A8B-A482-FB9A228DF1C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31" creationId="{865555BD-0E40-EA5F-A004-0869C8FF6DB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32" creationId="{483AFA54-661E-8B1F-673E-7AC0524E037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33" creationId="{3F9CA084-C49F-FF20-3B71-131A7E83F27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34" creationId="{A9E5356A-8D01-CA47-A6E0-4AA263CC5F6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36" creationId="{84B8CEC2-D634-542E-DB4F-A182F437663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37" creationId="{013BCD3A-1F01-78B2-AD53-A26205A97FA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38" creationId="{278DDB32-AF1A-BBAF-7B0A-C0CE50310CA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39" creationId="{606E5045-1BFA-B28E-93AA-7F91D638A77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41" creationId="{24191407-1300-557A-1364-4944588E10B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42" creationId="{008B0975-49DB-6ACC-6EA7-BC544EE9D06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43" creationId="{6B7E56C9-795A-E48B-8BB5-537E23B29B0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44" creationId="{3A63C929-435D-5E9B-F82B-D308B47799B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45" creationId="{AFAEC526-8AC4-EBC2-1A12-C1CAE336FDD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46" creationId="{E88A58CE-22D1-6366-83F4-BAC3957105F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47" creationId="{609CFE21-8240-309F-8220-3AD5BD954B8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48" creationId="{254C3A55-4119-5008-606F-EA475403D82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50" creationId="{0F507223-EE4F-F971-3DCE-E38A74B1BB1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51" creationId="{2B05D0A2-F4CF-6CDE-68D5-DC724F6369E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52" creationId="{EE26E86C-2463-9DB4-D1AF-543829CFE08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53" creationId="{819EA468-A97A-ED39-788A-D824A7ECE2F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55" creationId="{5CE84BB8-0485-0A49-9BEC-68AC5E77737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56" creationId="{37F128C5-1AFA-6EBC-25CC-53360BB8FF7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57" creationId="{91368CAC-849F-01CE-10EB-77BFFA1E3CD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58" creationId="{0DEAADD7-A7A0-AB92-BC2E-700252B84A3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59" creationId="{D8D310EE-2319-2A01-2175-594D4003AA7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60" creationId="{969CC67E-39B2-2A22-8C68-C0C99711CC8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61" creationId="{72EA3B0D-0C8A-0AB0-46B5-F5417165EBE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62" creationId="{7F110144-CA7C-C854-120E-7C82EB5C8B5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63" creationId="{EBF036E8-7003-C367-149F-D2056AA8D36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65" creationId="{A45B8BF9-0E8D-888D-3136-6EC7FF26724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66" creationId="{8C035410-3B28-3325-AD59-FA4BF469567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67" creationId="{D67EC805-E052-C4CC-70A7-390A25FF6AC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68" creationId="{46AB7688-CE1D-DF49-3681-52D880A31DB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70" creationId="{9B0D6FF8-6529-468C-58A7-CF5D3286B77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71" creationId="{48616937-080F-CD6B-9D4D-0B0FBEF36AC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72" creationId="{88C28C63-E7EE-3ECF-76E3-2147C62E470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73" creationId="{6B7E2C75-1ACD-C98A-A9CC-64812F1EDC6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74" creationId="{5D391D0A-8AE1-28F1-FCF1-E214293CA6E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75" creationId="{C48B8000-4D72-F522-B98D-C480B7356C9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76" creationId="{160FB7A7-E126-7F47-C8CB-A11FC64531E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77" creationId="{9F779249-24D3-5952-624B-A0AF6C9525C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80" creationId="{6B0CDAE0-A31A-95D8-5A19-4D56D11507A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81" creationId="{804DE508-9A57-D091-1A0D-C3923AD1CBC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82" creationId="{F8202106-0412-E32F-C566-57DFC9B24D4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84" creationId="{44A58C6E-6D47-0BE5-AF8E-777819BA03E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85" creationId="{33938C04-9D5B-A4F7-9E65-F8EBA48E4FE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86" creationId="{2666BFA7-ED16-A466-F6BE-1F1443966D9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87" creationId="{41D061A7-EFD9-A1F0-B4E8-BB6DA4F7B56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88" creationId="{95A0487C-CABF-3BA3-001B-93B7A1ED60C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89" creationId="{8E92CDD0-D380-9100-3827-CA92044947C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90" creationId="{F0B61145-1A39-14BC-2B0F-D0CF4B48086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91" creationId="{AFCDDCB4-9251-C58B-8DC8-DA1FE49AB1B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92" creationId="{4CC14486-37B9-D7C7-C4A7-D24586DC867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94" creationId="{86F53B8C-164D-136B-25D1-518C5C3E65D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95" creationId="{FFF10242-8F43-0CBC-64AB-F9B2533A6BA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96" creationId="{26C4ABCD-523B-02D1-04A7-03FF1A7AB98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97" creationId="{A40EA969-6E50-DD08-566A-22597E80B72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199" creationId="{B9A3FA5F-4E57-3BD0-A7B7-426FF011C2D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00" creationId="{DE687FC1-3B1E-76C5-86B1-110CCFFC1C2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01" creationId="{D0FD7BED-2CA9-F193-EB80-C8A3D5DD69B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02" creationId="{3E9DE171-9E9C-1B03-3F97-724E75262D4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03" creationId="{FBAF1604-1AE7-7989-1B7E-216C3E7A08A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04" creationId="{0A6A7A61-AC81-AA73-B01E-1EEE6B97958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05" creationId="{63F7823F-4C9A-791B-347D-1905773C0AF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06" creationId="{806CF2E1-7B6E-88E4-C2D2-EC4DD04DB55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07" creationId="{83AB5F46-3145-FFAB-CAEA-199B8F8E3D1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10" creationId="{7626C56B-BF7D-6554-40E3-F2E32658BA2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11" creationId="{05D04CDF-C6C1-56E1-D773-EAFD2EA1C6D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12" creationId="{DC715289-D67B-99E7-F14F-BEBDDCFA544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13" creationId="{B6FA6AC3-07C9-F84B-15E8-47CA2977728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15" creationId="{586DB074-3410-CA47-82B8-F220C553690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16" creationId="{AD012641-C8DA-AA30-9E52-9F23676894F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17" creationId="{78445918-282A-71C1-6A03-667C6A35901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18" creationId="{9D839A85-21E9-DC2E-678A-E9EBF53BF68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19" creationId="{421AB395-8C88-0EE1-9FE1-042A7654D3F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20" creationId="{7603FAE8-B57B-E97F-FAD5-1B2C7AA1352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21" creationId="{2734682E-A14F-7177-8A0F-1B4E505F942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22" creationId="{9DADE7BE-6E35-FB00-A4F9-06372F0B29A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23" creationId="{BC069BE3-81E9-7A0B-BD6E-25D52B461A0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25" creationId="{EAE29726-2B83-DEE5-54C3-ED5F52F0880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26" creationId="{32747A42-DF40-39DA-EE0A-743DDEB35E9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27" creationId="{38DE9BEA-1DAC-FCB8-EF1F-118D108B343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28" creationId="{AB2CAC03-24E9-C8F3-8E35-591A63BD663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30" creationId="{9A1A8511-1A23-CDF3-4D09-90872136574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31" creationId="{395CE32F-FCE8-42B6-9498-6F143A98684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32" creationId="{A9AD6E5C-A92B-E4BF-D30F-66566C2BEDA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33" creationId="{8248BCE7-C179-25DE-6244-114478CD4C1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34" creationId="{87DBF188-5A75-C0B8-E6AC-6B7505D2AFF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35" creationId="{15CD392E-7123-43B4-47F5-1431BA9986D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36" creationId="{ABE38B32-42BB-8D61-EFD9-3245DD85C98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37" creationId="{B0B4FF17-50FB-81DE-E438-EA193E7F9E3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38" creationId="{02534EC4-B4A4-7E64-28B0-F4BC3CB4394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39" creationId="{9FABDB9C-88BF-503E-F8FB-85C5E151F29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40" creationId="{D63DD07A-9768-8AFC-2944-DF355108F9B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41" creationId="{34F9333B-1A8A-8339-CB76-2AD306F0CA7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42" creationId="{F8369E0F-EF90-06AF-4ADE-3DFF975BBF0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43" creationId="{5B7C68DE-B2C5-8D12-E4AC-D8AC173F2D5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44" creationId="{7B69C101-9AA9-F9C4-2258-A13DCB0881A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47" creationId="{2D75295F-20E0-4EF8-0E1A-00EFC871D00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48" creationId="{385CDC0F-6C50-6BD5-938C-2D5490ED2D8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49" creationId="{4E1799DD-256D-AF8B-4739-5516D201817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50" creationId="{4A050455-C7A7-4025-9D28-4AECA617A60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52" creationId="{7368BA6B-4907-824D-B646-C4FD8D22E60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53" creationId="{E6721A26-C3B9-01F5-0094-D9EE0CE0BF3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54" creationId="{3C409005-8AEF-1759-B2E8-69B4640BF9B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55" creationId="{33EB1F74-FE11-C208-A839-3DFD6C3E753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56" creationId="{CC05D344-F56E-156A-3005-491D1A1E038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57" creationId="{2B84A512-7BBF-9E69-38DD-9D57C208B5C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59" creationId="{A34FFE84-7B92-9F11-D548-94E1E5331FE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60" creationId="{993AD097-1A28-2709-B2D7-57E605E9E23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61" creationId="{AE2DA8D6-CA0E-4EC7-0488-B732AC0B3EB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62" creationId="{E084B950-3B2F-F44D-3639-4463D819C76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63" creationId="{E33CF01F-170F-26AE-E33D-268142CFE81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64" creationId="{F9258AB6-2363-9371-B04B-BC8BA3AE038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65" creationId="{848ED457-DA21-2CDC-9A90-700CD7C9C60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66" creationId="{E4EE3E65-B2A9-7B6F-0F27-17CC959B412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67" creationId="{0C11893D-CB78-FC4E-7979-5524807CE80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70" creationId="{3CB2FF41-55AD-81AE-76CE-DE1187C8392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71" creationId="{B066832A-1A66-C361-8BEB-3D276FA893C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72" creationId="{8861B0E0-2BBA-66E5-A88C-D99519EFF07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74" creationId="{C3783BAD-1042-77B8-A6FC-7CA19BD3512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75" creationId="{FA98822D-F815-A963-895A-278C21CAAFD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76" creationId="{606156C2-3FE8-D83B-8794-C3B73D8B78D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78" creationId="{AAD6224F-9BA1-0385-EB92-3791B00EECB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79" creationId="{23D7C0B9-0359-AD3A-B15E-0DADF4FE2A7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80" creationId="{B76D5A3E-691B-9ECD-067A-9D1755C89AB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81" creationId="{E4F8E2EA-52C3-4E32-16E6-F0FDA736594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82" creationId="{24BCF37D-9F55-4FDD-FB17-4667C6A6C2E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83" creationId="{EDDF11A5-0DB5-75AD-1D76-AF5C885682D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84" creationId="{DB0CB655-A548-01A5-9250-30E36B11621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85" creationId="{64089ECF-7A3C-AF38-1105-9A00756C248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88" creationId="{002453B3-BC85-2570-05A3-B485C893C11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89" creationId="{3DD9EC26-E4FF-5F32-AEDA-4EEC8B94DBD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90" creationId="{5F265422-3251-9C19-A01B-C4538B73AF6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92" creationId="{11BC4E1C-760C-5245-2446-CFC0BACF229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93" creationId="{9457BF05-3C7E-B3D6-8124-34029CA2E03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94" creationId="{A2F74B45-4773-93F8-2753-13E99DCA5AD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95" creationId="{9BF49A45-C87E-63B4-0B1B-6CBCD8CCCB2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97" creationId="{93437131-B7E1-BC58-0D4E-E4A1A51A10B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98" creationId="{F81DFAA3-16FC-48AD-8E4F-67235802423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299" creationId="{27F146E7-7598-C3E2-2695-95CB5DC6E9B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00" creationId="{10A3016E-C709-018F-0E34-779C00672A6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01" creationId="{C19550C6-C93D-C311-4A20-80AB1052722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04" creationId="{C8124255-084C-2FBA-AEE3-6B1D86749ED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05" creationId="{FD76E049-4AF2-6A24-5824-4C7E51E68AC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06" creationId="{1F2E3B3E-D034-D5E1-08BA-4155551590A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08" creationId="{37410521-595D-F345-CC7D-9866CC0D661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09" creationId="{AB2FE80E-39A4-0ABC-8EC3-FC45AAB1DE3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10" creationId="{8922A23E-281D-5E79-A1FB-6BC960D57E1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11" creationId="{911EE07C-F688-4862-AE3A-3EB0C1789E3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13" creationId="{F4FE162D-9701-5968-0ADB-03ADBAA1166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14" creationId="{A99C2F74-2C7B-0B94-904C-A11026E1669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15" creationId="{5E706930-972D-28D6-8FED-3A26C37A5BB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16" creationId="{7C120809-528D-0064-AA5B-F1A9F4C781D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17" creationId="{0972D1DD-BCF3-985F-6D9C-36512141076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18" creationId="{85F7BE78-6142-094B-E8FF-46BB20D52F9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20" creationId="{3A80873F-282C-95A7-93D0-7CD4475CEA8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21" creationId="{9D2A1D5E-539B-4700-F400-9981C4E601C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22" creationId="{A7776DCD-80F3-34A9-E2F7-1C6F485F5FD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23" creationId="{BC5A554D-B028-842B-8D47-D28815C2351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24" creationId="{C617651A-ED2A-C25B-4613-C2D780855CA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25" creationId="{7ECB0749-C55A-B061-0550-A9576929E21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26" creationId="{7E981693-185D-BE00-4FCE-7EAF0C80E3D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27" creationId="{5A0AE253-8EBD-348A-FC66-4F84E899613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30" creationId="{997BAE6D-0CC2-16D1-8A02-034CF5721DF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31" creationId="{6579A0A2-217C-07DC-914C-A2263907CAD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32" creationId="{87536BE2-BD5A-CEC6-0577-2F090349AC0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33" creationId="{2D4468CF-643E-1E12-7FBF-28480158F6C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35" creationId="{8CE3D104-D392-BBF8-519B-1D3C67EEC66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36" creationId="{C834BF53-B12D-8363-B450-2404DE4F5BD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37" creationId="{FB7E9408-B282-9DFD-8DBD-C76D30520B8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38" creationId="{9B15667E-DB50-5E61-E86A-948DFA0B072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40" creationId="{7F162640-6118-FE99-5CC9-7277366C540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41" creationId="{3FECF477-C061-0697-1612-8AC2C29C6C9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42" creationId="{903DC050-0331-6089-8C55-3DB6BD5C156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43" creationId="{B6662881-B79C-E082-6AF9-2A209C94E34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44" creationId="{E8A520CF-8AAB-9255-6C56-863F3B76885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45" creationId="{EB9DA667-BC9D-714C-169A-93343523926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47" creationId="{17738EB8-4F80-8612-D0CD-976497E8FDA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48" creationId="{2FE73345-7FC6-BF9D-8A8D-9731C31AB7A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49" creationId="{CA371EE2-28E0-597A-E8C6-627061ACD48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50" creationId="{7314D9F5-88CD-61B9-1953-38650C15B45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51" creationId="{402C522F-AAA6-0F40-A9C8-09BB572834B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52" creationId="{4D705D6B-4B12-109C-52F4-C35161B2B9B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53" creationId="{0FCE84D2-DC9A-6092-18B0-E7E34BA6DB7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54" creationId="{8CA4CB21-89FE-B24B-354B-38D8565B0FF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57" creationId="{1001F040-1163-E78D-7E80-E9A8414EF71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58" creationId="{2CB29AF4-E7A6-60CA-536D-671795BE32B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59" creationId="{3E20FFE8-49E6-2401-6BC6-5F894DBD733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61" creationId="{B38E5EB9-FE18-65A6-2FCE-129B7D515DD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62" creationId="{92C3379A-3FC0-F867-5163-4DC0E5A73E5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63" creationId="{71C94AF3-3E69-CEBD-1272-90B9CED9C0C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64" creationId="{3DDC3591-F352-627A-9F5C-47DFE321CBC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66" creationId="{388CD816-2D90-F76E-C3DF-085D784F934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67" creationId="{98ED59F3-4098-D60E-798B-32B30C1C30F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68" creationId="{837DA30D-E074-EBDD-AEE5-BAC776E384A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69" creationId="{6F73ABBF-7539-3A1A-C973-5BE57B964F2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70" creationId="{62B9B3BE-10E3-33FE-74FB-5C809BCFF93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71" creationId="{94F95D10-2E65-657B-8A3E-67CEA843EFA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73" creationId="{9F5B5A09-3939-3F20-0AED-42C374C9A42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74" creationId="{C2C62CD2-D3E6-43F0-E81F-750BCA6852F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75" creationId="{F660D01C-A572-2A01-F29D-9A96E9AF227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76" creationId="{925E437A-21A4-7FE7-7ED8-BC294714642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77" creationId="{AD91A711-AE13-2521-4EAC-330DA943892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78" creationId="{6A87CC0E-DE85-974D-611A-A0BBA30C054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79" creationId="{547C7DD7-2394-6517-8F45-9A29C1B1988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81" creationId="{E7FEA107-FE99-F1BC-E890-486C44A5FFC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82" creationId="{9D57F1C3-FF39-BF16-3712-89C2E8A0467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83" creationId="{39B7379F-2D0E-0A8B-B08B-8A57F14E928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84" creationId="{CF24133C-F73C-7B1A-4769-7CEB5CD7B77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85" creationId="{890A707A-05CD-C5F1-8CAD-35503718D69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86" creationId="{0E3273C4-DD47-A662-0590-ED53A61DD3C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87" creationId="{E9E3D1A8-2A9B-EA3E-C457-F9838716A5C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88" creationId="{8C9C2777-A3F7-F88D-E456-D22B12A1467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89" creationId="{44CB29B1-B176-9BE9-FF4C-C2028A69A69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92" creationId="{00715CBB-29B4-8883-11B2-1A0298E483A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93" creationId="{EE9B7E40-EB75-C7D4-D40E-D62667F7821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94" creationId="{98126CAA-9643-EC6B-FDF3-A4FA8FC9637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95" creationId="{373A43FF-649F-8C43-FD95-FAF397DDF7B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97" creationId="{A74BB250-E255-85AD-E955-69C336BF3A4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98" creationId="{E179356A-8824-766C-AA96-7F2021D0332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399" creationId="{4036DF36-9D69-00F6-0C03-8B061AAA251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00" creationId="{FF96F612-0941-29AF-DAE2-F6D07EE5051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02" creationId="{EEE04523-4B0A-0978-C3AF-8819719820E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03" creationId="{2E0CDBD2-BC9F-E314-D773-F04EF1C4A8C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04" creationId="{E5512833-3436-AB5A-A8EF-5A62C9F0B01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05" creationId="{65BE2F88-1D5B-2B3E-4444-A877F8013C6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06" creationId="{EFE2B9B0-3CEB-9CD8-B0FA-0E033F47095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07" creationId="{86CFC039-07DA-191B-8024-456F02B8861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09" creationId="{0A888716-8563-C5C7-D035-ABB3DBF89D9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10" creationId="{495103ED-B889-DB00-6720-1CF76495C6C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11" creationId="{E8C75BD4-54DE-7D8D-FE86-8DC81ADBD23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12" creationId="{557085A6-1EB5-B8AB-E80E-44E53A8C78E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13" creationId="{8742A2BA-6242-0109-8A37-3756DEAA5BA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14" creationId="{6177A627-975E-A8F3-C371-1A71C2322E4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15" creationId="{0B9B2B9D-1C3F-5D7E-DE6A-49D3FAD8E62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17" creationId="{C02A3B09-C6FC-7FF8-1217-8F2DB199633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18" creationId="{60F2FF6B-BD00-32B5-B254-101A9F1E5C6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19" creationId="{88636AC5-E03B-70B1-777B-CED581CD945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20" creationId="{9F3BEF70-0324-3FA9-35E7-5A3D0A08306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21" creationId="{6E569F9F-8276-09D6-D82A-51E6BF6F82F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22" creationId="{F7AA565A-2E50-0FA0-799E-890C789F79B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23" creationId="{F41BE59E-9939-7722-FDBF-DCAC390A980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24" creationId="{CCF512A9-CF02-294A-3173-F540D140879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25" creationId="{B4032CDC-7B81-9645-FD8F-405BD8C794E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26" creationId="{E70AAA0C-387B-9575-F6FE-6E63B2B3EDA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27" creationId="{A87FB333-AE48-9A42-B039-4B4414DC87E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28" creationId="{42259F3B-2B47-9FF0-252A-84F8DD2DE71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29" creationId="{929B5AB6-C094-DB57-060D-9B70D527302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30" creationId="{27325C55-34BE-8244-A235-09C25D15251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31" creationId="{C06E0A82-0B2A-76CC-C7A9-77AC02EFF1E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34" creationId="{05D0AC6F-05F6-AA5F-F5D5-9C1EB860F3A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35" creationId="{5AADE84F-47E1-B9CC-2B9C-F9D4D193BAD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36" creationId="{94A16D31-4E80-9E0D-8851-E949ECF6A2F8}"/>
          </ac:spMkLst>
        </pc:spChg>
        <pc:spChg chg="add del mod">
          <ac:chgData name="John Wiens" userId="2d70a311-16d9-4963-9c09-cd15e71ccb6f" providerId="ADAL" clId="{2DBCDB8A-AA53-4230-8741-301C126297DB}" dt="2024-06-13T15:26:16.826" v="1960" actId="478"/>
          <ac:spMkLst>
            <pc:docMk/>
            <pc:sldMk cId="2552282072" sldId="260"/>
            <ac:spMk id="1437" creationId="{6D7AF426-0B7F-5D92-B7F4-A62ACC0C828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39" creationId="{60154280-4BE4-820B-DC53-89FDDDD31DB6}"/>
          </ac:spMkLst>
        </pc:spChg>
        <pc:spChg chg="mod">
          <ac:chgData name="John Wiens" userId="2d70a311-16d9-4963-9c09-cd15e71ccb6f" providerId="ADAL" clId="{2DBCDB8A-AA53-4230-8741-301C126297DB}" dt="2024-06-13T15:26:16.446" v="1959" actId="1038"/>
          <ac:spMkLst>
            <pc:docMk/>
            <pc:sldMk cId="2552282072" sldId="260"/>
            <ac:spMk id="1440" creationId="{F10C54B9-1C28-8D12-779F-0A940941A41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41" creationId="{56E0B222-DD29-C99A-69E9-E7DC26118B7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42" creationId="{9BD742B0-8334-CB70-27D5-C8C93900914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44" creationId="{293FDC6A-1BA9-8496-4A65-CDAAAADB438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45" creationId="{BD8EC8B2-6D96-E056-3464-50AB4EB9602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46" creationId="{2FE3A50D-1C91-6CB8-EEEE-F1B78E1A4A8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47" creationId="{BDBF2A5D-BD27-A123-492D-5D57C3D19DE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48" creationId="{D3E6A412-2323-AE4A-FF31-2237A7D0F0A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49" creationId="{0846AE40-CBB5-45BD-2F1C-2A2A068AA78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50" creationId="{CC8E9D85-5688-AD45-0199-D998065F8CE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51" creationId="{9302081E-FE8F-5DA2-0202-728F34498B4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52" creationId="{58C9465D-E330-E886-5E05-9404E1CD719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54" creationId="{76C0295F-2F49-CCEC-2B43-703802669A7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55" creationId="{5549E556-9C2B-365E-B3CB-2C0F13772FD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56" creationId="{3195AF30-F5C8-F27A-38B5-88E9E303CD7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57" creationId="{58D1DAB6-1E8C-7B21-4BAD-B5159C92A9F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59" creationId="{79319EFF-5E0B-60BE-FB69-6736CCA975D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60" creationId="{8135E802-6D7A-8098-4B63-CABFEE21A80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61" creationId="{1A313926-612A-3BA7-E5CF-E03739D2CD4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62" creationId="{FB44D6E0-D33E-CCEE-53F0-F42918AB87F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63" creationId="{B91B8411-0DD9-6F05-B514-B35B9813D3C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64" creationId="{61C55272-1DBA-4D3D-A98F-83BD956CEFC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65" creationId="{A49FE4AF-A7CF-3112-DE01-14BD9169FFD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66" creationId="{C9F1ED31-9E0D-489C-687E-47B05EE613D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67" creationId="{33306281-D1E0-A1A6-805B-DA54BA2A558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68" creationId="{E268655C-C135-4DC1-3BB9-74668902EE5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71" creationId="{59A4DF89-923A-E504-8269-FF42AA6CE02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72" creationId="{CC1E612A-4A03-4241-B64A-36C98B3EA5C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73" creationId="{30100C37-C188-C43E-5B4B-5B9E55F7772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74" creationId="{3BA81FF2-9494-3A4F-DAA5-97F91EC8BE8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76" creationId="{A1BD596C-4C14-709E-C897-5CE7F3CEDBA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77" creationId="{DA8A57FB-65B2-4254-F572-C5EF0ADF4EE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78" creationId="{1EAB30FA-3457-29FC-3F72-269E0A8BD56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79" creationId="{38F3BCE3-FA90-9C0D-EA21-EB58D4CF93F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80" creationId="{14567D19-3B05-5C13-8441-14A7FAD4B4F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81" creationId="{EFD37EB7-29C1-29AA-04B1-BE0162014CC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83" creationId="{68AC6CC3-0B51-8B97-065C-EB0859633BF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84" creationId="{AD5A9256-4CC4-C234-94E1-332F8F8FB33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85" creationId="{FEED492F-72CE-8A41-2934-ED26C6E22CB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86" creationId="{5341BCA2-DB82-4A37-073D-6AB848DD675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87" creationId="{950006A8-4DB4-3CEA-81C8-68B8F7D37C4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88" creationId="{3BB713C4-30D1-9049-8AED-778D18164F2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89" creationId="{91BC101D-2540-5729-E8B1-2717084A45A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91" creationId="{1FC3D12F-BC80-8148-465F-19EE76A46C6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92" creationId="{9912D3E2-06EC-24B9-E7A8-5534528B950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93" creationId="{5E510D56-4478-1E68-83CF-57D836181D4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94" creationId="{E3BB4785-D040-013F-3DC6-702F32BB2F7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95" creationId="{E75D30D2-097E-02DB-77B0-70100ADEA05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96" creationId="{BD73625F-D94E-0AD4-B897-28023FD4AF4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97" creationId="{C236834F-EE52-0268-6A0D-7E4D91D3B20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98" creationId="{45F63497-60DC-8E69-9ADF-6BCBB00E6DD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499" creationId="{C8B86AD3-D792-34F2-E17C-4FC2F482AC9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00" creationId="{B051CEB4-DF74-7FA0-C0B2-636F928729E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03" creationId="{5D6975CE-F2CB-1BF9-A201-B7F3BA8CEB4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04" creationId="{C93C3039-A799-631D-B714-75C7599FBA3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05" creationId="{1434455C-5E4B-8B31-B7C9-885937FC95E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06" creationId="{3C031478-22A3-FC1D-FCCC-3A5A9DD51F3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07" creationId="{A232C3BE-520D-E3D9-2BDF-5B9AB358E7B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08" creationId="{5935E834-8897-AB16-F343-EF00EEFDD06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09" creationId="{421DA304-BA08-065B-89C8-734C2B254DA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11" creationId="{FFD1DAAD-D53B-6CFD-9936-E3A409A2EF6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12" creationId="{46528B10-6AAA-55E4-6B3F-7FF4917BCA7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13" creationId="{30D7E943-4CC6-7FE1-DACB-21591567B0E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14" creationId="{8AE68BCE-8BD8-76AD-AEBF-854B6A8C0EA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15" creationId="{8751F5A4-5D88-A9F7-801C-297AAA1C4B8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17" creationId="{01449CB7-509E-F672-4794-BDFAED45F16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18" creationId="{9695E821-7976-D2B5-2B52-D29C9A28DC9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19" creationId="{500A86DA-1AA4-27E9-89A7-32FEA80AA7C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20" creationId="{2B808650-67F8-C3F7-A744-12D96CF0BE7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21" creationId="{DA34E304-FEAE-C1EA-F831-DD0BDE4BBB5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22" creationId="{F839BB15-5EB6-233A-F594-71E5DD1C3AA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23" creationId="{321F1BEE-74C1-8325-BDE4-9C3FDC89884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24" creationId="{3D1FF1BD-C6E6-6A66-D853-DD8159B0AFF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25" creationId="{07D2A0DE-7F44-6308-1EA4-66A6E824326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26" creationId="{8C05D860-F061-639D-D1C6-A14B014B95D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29" creationId="{AA77940A-1465-E0C5-9BCD-E8C83C60816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30" creationId="{4E83E665-AD3C-1F20-286C-34C49CAD875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31" creationId="{9F772FDB-B3FE-0DF6-FFF9-FD87F03BEC4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32" creationId="{7E004D4F-F531-5022-09CF-5F9E7DEF7FA7}"/>
          </ac:spMkLst>
        </pc:spChg>
        <pc:spChg chg="add del mod">
          <ac:chgData name="John Wiens" userId="2d70a311-16d9-4963-9c09-cd15e71ccb6f" providerId="ADAL" clId="{2DBCDB8A-AA53-4230-8741-301C126297DB}" dt="2024-06-13T15:26:17.802" v="1963" actId="478"/>
          <ac:spMkLst>
            <pc:docMk/>
            <pc:sldMk cId="2552282072" sldId="260"/>
            <ac:spMk id="1533" creationId="{9DA5DB50-F707-4E01-23E0-4FFE729D91D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35" creationId="{4F42BA04-609A-1482-0DC1-81B04D5FADA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36" creationId="{99DB1630-3534-DF94-44A9-FA4BCF8B528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37" creationId="{AC7B5099-4601-FE7E-5AA9-7631F95581B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39" creationId="{21DE8F90-9F8B-CCD7-21F6-22E53B39E82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40" creationId="{9AEFA2F3-335E-75B9-47E0-ABDF4021623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41" creationId="{E02D33AC-3FA8-8DAF-3966-9AA63EEA4F1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42" creationId="{456977A4-2DAD-8652-093D-D97422EB9CB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43" creationId="{54ADC7E6-A55E-929C-76D6-12099ACAAAB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44" creationId="{A26E125E-8285-8736-8048-C48AE1C47E5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45" creationId="{2A961BE9-1D41-6D5A-C36A-D7C2CCC8F2D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47" creationId="{02A59832-73F5-E500-C485-B3841C51CB3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48" creationId="{D28E3114-5842-3B87-A7AE-9C8ED1096F6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49" creationId="{3B1DD541-CEB0-D7C3-1439-8867DE02FCD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50" creationId="{6E92B2AB-3B85-BFD5-D2C6-B68C033D96C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51" creationId="{BD234419-59E9-677D-6330-E8D9868D822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52" creationId="{D9E1D0D7-4CF1-C6F3-0A05-B5A46AF50F1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53" creationId="{E860E4BE-0460-2B12-6ADF-22CA9B7B306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54" creationId="{6415AC3D-8426-577B-57BF-6B671C4330A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55" creationId="{1A79380E-F01F-563C-C741-8D26D0599F1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56" creationId="{2F81D4DE-C62B-58CB-469E-148C64EA103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59" creationId="{414A9E96-EE76-B639-5D2A-2FF577ABF17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60" creationId="{6AC18200-5072-AD82-5D48-B27A7BBEC62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61" creationId="{2CC5F0F1-41AC-2B77-BD03-34F4F5170BF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62" creationId="{52E17B43-7AD6-F41E-A1FB-BB6B516E65E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63" creationId="{FACA882A-16D7-014A-D6E0-DA4EC95F207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64" creationId="{4576B3FE-2232-A866-5A07-7FB3CD60E8D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65" creationId="{2089517C-DA48-8D15-12CA-D8BE5905DAD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67" creationId="{01398933-2809-1B4F-B47B-240789DBC31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68" creationId="{CC476A39-7065-CCCF-0B02-E711DC9E0B9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69" creationId="{CBFAC60E-D599-B82A-4FD2-E8426716A94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70" creationId="{24BE8C7B-A67A-5A8B-34C0-7666D423CFA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71" creationId="{6A35F5CD-5DD8-B2C8-CBF6-34B7B992B73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73" creationId="{627D0D46-647F-88A6-0B7E-8924F353F0D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74" creationId="{9972184D-70A9-D84A-621D-B61909E0EF1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75" creationId="{34F4708E-04F2-341B-1361-45876EFE87A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76" creationId="{9C6D6D51-AE77-FCE9-41D0-8E7B361877C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77" creationId="{7621E46F-EB61-9CCF-8F5A-357608DAB95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78" creationId="{1FBBF4F3-73A0-CE65-8BF4-83583F72CFF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79" creationId="{EA7CE934-00E2-BFC5-F684-56D0BED399C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80" creationId="{0B9618E8-D059-DC6D-A01E-1FAB542B9D7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81" creationId="{789016CC-89C0-C00C-5BEB-ACFCDF2CA27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82" creationId="{48032330-7F23-26FE-08BB-D5CBF1616BD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83" creationId="{D6203610-948C-BECB-487B-EE17C1DA104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84" creationId="{725A1D32-2680-E661-A061-62DFC72F9C0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87" creationId="{D71625FB-9920-D0BF-CF32-113952D4F5F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88" creationId="{67BE5FFB-5EE7-2778-1C57-4B3E285F890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89" creationId="{5B296338-A33D-B020-082E-CD4BB5630A7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90" creationId="{FD829E38-C315-B4F8-6B71-BD4637627DC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91" creationId="{9E44D5B6-69F7-E655-6C4C-D3207D152AB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93" creationId="{4671A1A0-E3A4-185F-1CA7-ACA2FD01BB8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94" creationId="{2B9A1C57-CFED-8042-2644-FCA49148DBC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95" creationId="{7B33A939-5089-BF55-5E3E-557956A808A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96" creationId="{A51C2A3E-6900-0808-9E87-F4B18A0AAEC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97" creationId="{936CE75A-B15F-CE20-1BDD-2C3670DC3CE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98" creationId="{CB77B569-AB13-CFDB-7D0C-07F2D518A36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599" creationId="{D9858776-504E-8D9B-B64E-AC6FA5042DD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00" creationId="{A259E7EF-CEE0-8943-10E0-477F840C17F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01" creationId="{A6BC5FC2-EEB1-D6D1-DC28-3AE49826A38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02" creationId="{77C7ADE0-6AA7-C398-FF7B-626D8D82FBC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03" creationId="{77933036-9E44-0915-D154-655F003064D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04" creationId="{288B37E2-CEF1-AEAC-5747-583ADA10960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07" creationId="{A262FBF9-41F4-F6C8-CE38-71A7E11A626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08" creationId="{D899A603-A27A-0BA1-9F5E-CDC1AC8BA07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09" creationId="{0CF05653-1CA8-D319-C838-EA63B14245D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10" creationId="{95D77355-FCE4-3DFA-967F-4F01F005BDD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11" creationId="{A67547AA-0176-28FB-8ADA-FB26152A399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12" creationId="{1F774282-F686-F85A-B44A-EDC4F6E1601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14" creationId="{B69A2C10-7328-9F8F-EAF8-DCB2B293815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15" creationId="{70BAE2AF-09F7-12AA-979E-3E6CD8C6880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16" creationId="{634ED763-3056-B945-FF6A-CACCDA73F52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17" creationId="{6B19775A-E631-EB35-ACAC-69A01758EF4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18" creationId="{8D1E4875-6D82-1E8D-5C87-129EC0883D1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20" creationId="{1F067EDF-DF4E-E5E6-7348-D320AED55A4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21" creationId="{DE0F2831-EC4F-FFEE-DFD8-0574A4CA19C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22" creationId="{F37E68EE-E52A-F340-881C-445622171C9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23" creationId="{604F2ABA-50B1-4952-D63C-8816AC23AE8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24" creationId="{B3E05C3F-BD89-00E2-ED41-6561BB8242F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25" creationId="{526F297F-7690-C278-9AB6-7013E774915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28" creationId="{2CBE590C-2374-22B7-68B1-2F52CE98A3C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29" creationId="{C159C4CD-1D0B-799F-4C26-FE2515311FB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30" creationId="{FF61CFEF-333B-E172-266E-4D38F636101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31" creationId="{DB7AA430-4808-F3A5-9B31-65C055440FF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33" creationId="{25F39310-E693-49BD-915E-93FA1F4C866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34" creationId="{9152CD0E-681E-9AA8-18A2-37E556BCCEC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35" creationId="{4F5CB063-772B-88C1-C21F-91A26FA5E5C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36" creationId="{5511D66F-A080-B016-C5AC-E5513D202BA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37" creationId="{5F2C9EBC-C0C8-8302-E30E-26F5CCE256F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38" creationId="{91488212-3082-CD22-6482-E896C122FFC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39" creationId="{07C0A1FD-61AB-3A7B-4B52-51B7C3125E1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40" creationId="{99243870-D9F3-FB39-EEBF-67267509D6D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41" creationId="{A9E06A8F-FD67-A074-CF01-74916E50455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43" creationId="{1EBB58E8-BD24-06A6-E9EA-8E6E4B18910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44" creationId="{9802962D-E142-AB9D-F841-0B00414C2BF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46" creationId="{EFE6755D-395F-1B21-D01B-6B67E5FB0F9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47" creationId="{D60FF290-79A3-1AC2-721E-35540CA5E07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48" creationId="{0C54866B-1209-39E8-13E2-3CE72C9ED5B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49" creationId="{EAD6D8FD-4FB8-5834-DD8C-6BBB94C60BF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50" creationId="{23F7F520-A010-3A50-14D0-A2A475C99ED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51" creationId="{4CD75E45-F7E3-BDF6-30AA-86010FF5C2A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53" creationId="{8D223466-9EE6-A35C-CB1A-43EF53FD84A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54" creationId="{EA26DCE6-7964-7B15-DACF-917EB0B5E2E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55" creationId="{262E03AF-B22B-D8C8-1528-CEC8B282268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56" creationId="{00B2B5EA-0E58-D96A-0F30-13B41466A40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57" creationId="{0E5AF03E-1BA6-5F83-B293-07AC8AF8BCF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58" creationId="{3525823A-1A0C-8EED-1C1A-4503F02F0EF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61" creationId="{2F47A5CE-27CE-692B-5BF4-143E0593F18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62" creationId="{C334033A-0916-3B34-BE4F-A85E0EC9E17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63" creationId="{843B2EEC-99F8-6D40-9406-C9EAB16013E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64" creationId="{23193131-D390-2936-BC7D-37FBA9EB38C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66" creationId="{07975290-24DA-3966-DB96-363188D80ED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67" creationId="{6E3FD37E-C866-46A8-3CBA-F55E3690098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68" creationId="{C5F21AB0-D427-A196-DC66-C9974914BE8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69" creationId="{98E61A65-6344-56AC-B26F-942A785AC55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70" creationId="{4155693B-94FA-C2D0-DA01-4B17AAD8344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71" creationId="{0E45AD02-F9A0-5D6B-40C7-EF6D65EDE27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72" creationId="{ED36AF7D-236B-9B42-79AD-C9CC959C4A3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73" creationId="{5181C359-74C2-FA16-28B9-522C61CE9AA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74" creationId="{1D783804-D846-B83A-D6E4-6253B08C328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75" creationId="{CB0A4F40-4FCD-C6BF-97E4-13E3353C176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77" creationId="{A7F380C2-21B4-9B45-CDE0-D38D899C43A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78" creationId="{C61BE7D5-D0E7-3BD7-33C1-907C3AD5468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80" creationId="{97A72051-AF5E-4873-A82A-6EC157BB102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81" creationId="{690C3EAC-1E1F-986E-FF28-1205E821128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82" creationId="{3B242396-1E3B-64FE-36C7-8C3CB2372C0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83" creationId="{C91762F9-9F6D-4A1D-2718-5DB9BF0DFF6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84" creationId="{6D28B3EA-46C1-C2A9-5EEB-6282CFDC15F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85" creationId="{9EA6FB17-4D6B-E579-7BB5-65DF4E22EA5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87" creationId="{987ADEB1-C64D-A462-137C-560F2A75EA5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88" creationId="{3931F839-11EB-A5D4-DD67-6FAEBA0D571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89" creationId="{6B350BDC-0779-4A5F-4305-438C7DE903D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90" creationId="{5750A953-2EAC-4BD2-C36D-0D38BA9D0C3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91" creationId="{95AC1E0A-2CCC-C794-A3E1-652FCC87314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92" creationId="{EFA7A88B-0F8D-0361-777D-62374B5DCE1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95" creationId="{FC19E560-E742-E248-5E11-67822627B84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96" creationId="{07DC4B36-C454-5800-53C6-99652894E31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97" creationId="{F6E554FC-6860-3479-610B-52B58284D81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98" creationId="{F627D64D-C0E3-439B-33BC-6BE62315B64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699" creationId="{B1AAD3CB-7B5D-716F-DA6C-9E65A470E62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00" creationId="{E0976B27-FA1F-778E-BD47-CCB51B2CAF1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01" creationId="{F9CBF26E-5FFF-AE5B-E8A0-940BAC27C90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03" creationId="{00E6EB28-D0BB-728A-DA84-F8049CDE396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04" creationId="{F82657A9-FCBC-CB0E-7F7B-95618AA2FBE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05" creationId="{9F132D17-26E1-C0BA-17ED-E271AF62974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06" creationId="{5CD760D3-5D39-803D-E45B-1A0C2DA406E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08" creationId="{5E2D80B1-F772-9079-B98A-89B9EE46744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09" creationId="{C84137A5-1434-A91C-646A-D59C7021E6D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10" creationId="{3D482215-2BD3-6AD4-C855-F1882170241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11" creationId="{47623509-4ECB-001B-03B6-EE4FA608139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12" creationId="{8AE03524-DCA5-AD20-69A1-9842D5EE25C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13" creationId="{8680B1C1-73EE-569C-9CBC-16850178A2C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16" creationId="{F5DA9447-46D3-C9E0-E50F-178F309A3D6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17" creationId="{667173FC-8CEE-2395-414A-2CC191EB1F0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18" creationId="{E02115F9-B12A-CB5A-1461-DB6ED633C15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19" creationId="{19E31D75-A196-9FFD-BAB3-86A50249E2F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20" creationId="{119A9319-FD88-EADF-F334-A435A016FA7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21" creationId="{FBA95901-2498-CE8E-84EF-07072DE24DB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23" creationId="{FF84295D-A4DD-4316-ACFB-1AD854FC81C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24" creationId="{DF983E57-C937-8862-388C-AE6B71EBB3A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25" creationId="{E791016D-0D58-387F-EF13-866D3B5259F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26" creationId="{05410FB1-10AE-4B19-6BFF-6563372BA80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27" creationId="{9765C3F4-1769-CDD4-FBB3-450D52C81F0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29" creationId="{3505753B-800A-811C-0457-EB01C342C2E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30" creationId="{B98D74BF-72E8-AA8C-0E05-AD9FA486A3C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31" creationId="{221E4A8D-C316-B804-1757-EFC8A206975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32" creationId="{141A424D-BBDB-2B29-26D5-A17B880126F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33" creationId="{EB0C2E3D-C215-2F69-2E94-A84A51ABB59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35" creationId="{EE960623-3736-8C97-2477-3F54E19324E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36" creationId="{E23C30B4-FD06-8BCA-3214-B8BCA15E710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37" creationId="{97813938-66D8-CF1B-3D4D-4B777A2D799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38" creationId="{83C813FA-7581-0668-853E-2ADFAB29CCC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39" creationId="{8656DDA6-112F-73A4-09C8-0A0340DBEE9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40" creationId="{21813D77-797C-1E76-1EF0-FB2624664DC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41" creationId="{09042692-733D-3241-3E5C-E7C19048581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42" creationId="{CB4B8783-37FD-84BE-8E92-9CA4C5B779A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43" creationId="{D2A5196B-22F7-0423-5F39-E681BF1FD71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44" creationId="{ED7687D2-72E6-7896-C2AD-7E59AA6FCEF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45" creationId="{926C5C8A-2E13-9AC4-2907-EEE2617E05C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46" creationId="{797497C7-BEFE-3804-AD92-DA8E6448051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47" creationId="{F0612318-886E-DFCE-161F-1B5004D0C37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48" creationId="{713922AB-8237-6D44-8D15-BBB0853C085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51" creationId="{04D97934-DC0B-EA35-4331-9E386983794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52" creationId="{F0D422E1-FAEB-69B9-7A01-0AF91E6C010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53" creationId="{4DB49822-8256-6A53-C064-D864F6958DB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54" creationId="{43A235CA-A061-24A9-A50C-12DA7CA6505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56" creationId="{5093BBD8-7E2B-49B4-7AC0-5983DC79546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57" creationId="{D187CBDA-72AD-A9BB-5635-A23DE1C7258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58" creationId="{49C9F8B1-C031-F6C0-15E0-FAE30EE20AC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59" creationId="{2DE3BBE1-1071-F13E-6CF0-89EC78B9726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60" creationId="{FEC8965C-F126-8C50-B28D-CD432924002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61" creationId="{A56B04A1-62FC-3220-C9B2-6F801D0ACC6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62" creationId="{4180B859-6BEB-F8F2-8C10-146257EF167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63" creationId="{3EA7F11F-5D85-996E-EA75-D179C3014B1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64" creationId="{B0EFA765-C7BB-87E8-74F9-454EA1A3147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66" creationId="{2B271378-10D7-5593-E990-99D370A5A68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67" creationId="{6C0A3B6A-C479-D85C-D990-CCE25F1943F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69" creationId="{6EB77177-63D7-E0C5-B4EA-FDDF23FE6A6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70" creationId="{5471E851-7BE4-9F48-C162-B7EAE69847E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71" creationId="{7AA46BFF-75FC-A3BC-FAC0-1C3E35CC221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72" creationId="{63B1F11F-BA1A-1377-409D-1BF1D081300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73" creationId="{8B16E209-9E22-8C90-CF04-E647E9B4178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74" creationId="{F87B765D-2B71-D7AF-620A-BD51DA2E750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76" creationId="{C43987FB-286F-D366-8D62-C08A7E74F7C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77" creationId="{A69A88E1-11BB-D2C5-A518-445AFBE8CFF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78" creationId="{313503E7-225D-4A5B-D20B-02F35C951B0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79" creationId="{0966032D-7B21-9A90-E7BE-6935B994DCA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80" creationId="{C3C7B8E0-5E9D-CC8C-7F15-DD3D3B33C3B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81" creationId="{EFB437BE-E400-1CCE-9288-EC98C54F0CF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82" creationId="{54E273F5-ACAB-1966-4203-54AB2EA5D1D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83" creationId="{2ABB8AF1-EA0B-F90A-8000-8C6482FC3F3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84" creationId="{A4D6B640-27C5-56F7-6940-E1A22EC13C0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85" creationId="{87F6368A-27E3-C3CB-F2A2-5B7D5B13BE9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86" creationId="{8907C320-4B54-1562-CE96-5F0099198CC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89" creationId="{708209CA-BB30-C81D-63D9-BB1079E4C97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90" creationId="{54DA2ED3-DF21-3CE6-00F9-A3B35912A52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91" creationId="{B57A4667-B791-2AA8-53DA-26F8C6F661F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92" creationId="{3CE1CE11-4D32-C5B5-61D7-3B73CA264C9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94" creationId="{20C78855-B0EC-13A7-ED04-AD08F05E2A3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95" creationId="{81B63BD0-D0A2-BC7D-43A0-0FDBC67610B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96" creationId="{402CB868-070B-BE78-31EF-AFD33FCA178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97" creationId="{6E99D147-7F3F-02F4-E29F-CFABC294FE4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98" creationId="{22C08BCE-2A05-C255-7FB2-CACEAED628A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799" creationId="{B1DB7026-F4D8-6385-7FCE-74A47871751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00" creationId="{F28D1E39-670F-575E-5F4C-CD3AAFA0322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01" creationId="{7FDD0885-23FD-CEED-5EA4-30145EDEE27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02" creationId="{776360B4-5575-18CB-4AD9-BEBFFEE97AD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03" creationId="{08AB4E0C-1330-2283-08ED-6609DCDD5BB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05" creationId="{E68498F7-1170-9B56-530C-25EEBF5920C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06" creationId="{8449A1B4-87D2-2AD7-4F24-C8EAFF52AAF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07" creationId="{A3BD73D7-C6BF-2BBC-C741-6BABE60915E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08" creationId="{BF3A753E-9C76-DA11-9E4F-798AA69113B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09" creationId="{3272923B-6839-254C-4B09-45C88A94DC8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10" creationId="{BCD8FC14-B7D1-6F54-6B95-7EBB5F13815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11" creationId="{A8725D82-4EE3-3A69-1556-E3777F27CD4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12" creationId="{31B1F48D-D704-D2D7-BEF9-54C8A736181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13" creationId="{2DF7E69C-18C1-6AC5-183E-F607FC95F77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14" creationId="{D16831B6-6B78-B894-52E5-CF87EE392C8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15" creationId="{8113BB35-3A89-AFEA-95EB-6C6B52E2196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18" creationId="{9B6A1B46-8F4C-6637-A5A5-9EA244E47ED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19" creationId="{8C044DD0-D593-88F4-D4F9-D31B0AC6C10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20" creationId="{AF86DE84-C048-0B2F-407D-86C16FECEE1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21" creationId="{88774E33-A2C2-BCCB-8B7A-2AB4780E7F4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22" creationId="{798F8731-98E2-1C8F-449E-92DF7481CD0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23" creationId="{F9349391-CE29-441E-DC22-A8E0B172CBE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24" creationId="{835BDB67-761D-BA98-8C7B-1AABCC572A9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26" creationId="{0C0FBC21-0291-37BD-01D4-6B310879BCC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27" creationId="{23901FE1-5B37-CC41-E10D-312B1492C20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28" creationId="{F37BB63D-1063-6FCD-EA6D-581836B01B4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29" creationId="{0E86BA2B-1EC3-542F-1947-80E4E0685DC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31" creationId="{613B3E3D-A9ED-0D0E-0DE4-49020F7EF07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32" creationId="{C3BF1073-7D93-58B9-D58A-1E476DA73A4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33" creationId="{FFEFDC43-3619-66C4-E569-3FE05E86EB6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34" creationId="{C327D066-3A07-2246-E453-38D8C223DBF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35" creationId="{F9F5842D-C213-7C2C-1AF7-BCB4E62BFBA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36" creationId="{253197F6-5940-7597-A184-6128A70FDEC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37" creationId="{0CA2936F-2D62-4459-C142-AF4832F022B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38" creationId="{3DCE8DB5-81F6-0266-E4D7-25BDB180853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39" creationId="{421524D9-6956-09BE-C63F-1714C680598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40" creationId="{6DD427FD-4F8A-994E-0F32-C76EEF59083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41" creationId="{C407E972-3927-3B30-27BC-5C9C84F5DF9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42" creationId="{12EC6633-ACAA-A931-7525-0AE43A7FCAD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43" creationId="{D3F126DA-AD8F-0492-72F4-C97134179F2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44" creationId="{1A440A50-5669-6820-DE57-CB286A15F07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45" creationId="{975AF0C5-C65B-70FD-16B7-B950FB3DD0E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46" creationId="{1474A224-40AF-4BFA-4CFD-FA45B226A1A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47" creationId="{6C769BFD-67E5-A4BA-BD88-51906392B06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48" creationId="{4C0BDD60-8505-4267-BBFC-BB92A68D82A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49" creationId="{FE395AEC-B1BB-FDDC-7295-2492E5AE4D2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50" creationId="{F7D3EF37-C8B8-2146-430D-703DEA29BCA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53" creationId="{DB971BC1-5384-68FC-B90B-087BB39A1AC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54" creationId="{2C563825-143B-9EAC-D3EC-7252276114D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55" creationId="{C4DA512E-E7B1-9371-79F5-5537C2946CC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56" creationId="{AB91B2AE-FA3A-83F9-4E0E-04D6CF035AA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57" creationId="{74AEE62D-EE1A-E1E8-E7E4-1605EB140F0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58" creationId="{6F6A7CFD-0DE9-C6B1-22E2-4162C803A6E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60" creationId="{25E22CFF-9B88-813C-E760-96F505F9FCA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61" creationId="{C98E1D2E-7D99-8681-18F3-8221DDB849D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62" creationId="{08BE0DC9-5C8F-9518-D160-51ADD9C415B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63" creationId="{A8CEB18A-4FFB-AD55-E8F3-8E8451D5B0A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64" creationId="{2AAE0E00-6046-EC33-60F8-38ACAF6E676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66" creationId="{95559BF3-0B0E-9023-1FE9-E781F4A4A0C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67" creationId="{37A14E8B-C2BA-62BE-BFEA-DA08D32A059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68" creationId="{15403F5E-148E-6219-A4A4-FD66796AC03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69" creationId="{795ADE04-FB40-7D90-1B47-457AD958BDA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70" creationId="{EA268E98-5377-1D9E-AA5B-3A90806D855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72" creationId="{CA734BC7-D0A7-9042-0C3B-37A268811FE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73" creationId="{131C02ED-1B56-353B-FE35-A85769DC715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74" creationId="{316EBECE-1E8C-E8F9-669A-17EFCD3B5C2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75" creationId="{4D31EF00-6485-7CEC-9541-421F4251033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76" creationId="{5C37D1C2-D73B-E749-43D9-9E18E0E9F97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77" creationId="{B31A2722-3DF0-C204-FA15-A13B6C53BD7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78" creationId="{93F95429-40B4-7CFC-2A31-8FFF1702659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79" creationId="{936903FC-1F5B-1F13-DEBE-2772F4679F1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80" creationId="{63F1F0F7-DCEE-30F6-9351-D903B3772CB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81" creationId="{17625762-98E6-C43C-023C-DCB817D527F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83" creationId="{8AC9DB84-7270-48BB-E73E-1787189BAEF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84" creationId="{E18BC074-4A9E-FCDC-30D3-4712780169D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85" creationId="{71C54B37-CF34-2107-F397-F75EC112E6F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86" creationId="{21A2491C-7494-2BC8-CD42-4CDB4D6F5A3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87" creationId="{B0B9C168-195C-1601-00C2-D4BD6D6F1F7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88" creationId="{94CAB6F6-15BD-EFFE-17C0-FFEB16F4607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89" creationId="{5C5B8F78-7277-0889-60A7-AACE8C47782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90" creationId="{45196686-639A-FF95-A7AE-C9ACE20C8DA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91" creationId="{96A45F5B-796D-8783-3308-8381BAE8473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92" creationId="{EF424B2D-EAF1-FB65-83C1-8D0334148A1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95" creationId="{D04A44A6-292B-4E71-5DCF-BFB5036CD30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96" creationId="{48B1CC72-B671-AA46-369C-E794EFEDE63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97" creationId="{CA6A919A-B694-AD05-C671-FCF1ABA84A3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898" creationId="{1DC56743-B252-60AE-65A6-799C7A483DA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00" creationId="{51FA268C-9D68-0646-6845-3337F7AF7D7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01" creationId="{34467BEF-C992-0FEC-BD17-FAEDE9916F7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02" creationId="{4E2E56D2-B6C1-6A7B-4EED-3AF9C732DDC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03" creationId="{ACE28039-3FEE-2EE7-C62B-C96E23A5F23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04" creationId="{FACA07B9-6066-AA34-0B08-E0500F82CF0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05" creationId="{75B05837-FDD0-1C48-4D79-26427D27918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06" creationId="{A6F8CB88-52CD-8241-4A75-59DC9FBCEDB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07" creationId="{DB5518C2-C3A6-A6FB-B9B2-77F92463C7F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08" creationId="{17073C3A-8F92-0D1D-E939-9651DA28BFA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10" creationId="{614FA415-A2D4-E49B-31BA-12A6E3A0D08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11" creationId="{B88E4604-1542-F4B6-3F38-154D9480D76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13" creationId="{D5A337D4-66F8-D131-5E67-0AAA54CF107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14" creationId="{C41CC676-0242-45AD-AD49-DF33610EFEE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15" creationId="{5EEA116B-43D4-FF6F-FCE8-31FAFB8A9F9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16" creationId="{1B88E891-1EF3-2D67-73DF-D0DA2F60E7E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17" creationId="{924814E8-91E0-C3F7-4F23-149805A2F6A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18" creationId="{B7216F54-4441-CE79-15E9-4D6B910FD3C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20" creationId="{4971467D-8252-D8F2-5943-428B908116B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21" creationId="{FF712349-5AEB-DA91-BCD1-36FB7A40248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22" creationId="{AFB8AB3C-DE93-5616-644F-E101B4079B1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23" creationId="{4AABA1CD-979D-4F82-4BE8-1F494DF6EDF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24" creationId="{C1DA5302-1B51-5EC8-B894-98C3E897684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25" creationId="{19C60873-DAD0-0404-9E4D-1A5B9223B80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26" creationId="{E5D60977-2F9F-BE38-BB8C-20C0ECEE65E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27" creationId="{98AEC24E-7B4F-5779-7640-7C356572A44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28" creationId="{35E2F6F0-FCEB-09DC-00CE-73CAFBEC3BA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29" creationId="{DD44C5FB-357D-2BE7-DE6D-167813CB574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31" creationId="{5FBD08C9-424F-A6A5-8A38-287280593D3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32" creationId="{42AE70A3-23F6-10C6-6B03-0EC7CEF1D7D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33" creationId="{9E2F7007-A0C4-3770-4218-06B167EBE50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34" creationId="{C66FE220-ADF4-1600-80D2-EB29EE7AC28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35" creationId="{AF0CE4CE-3A56-A283-3D6B-A3F7F9DBEF8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36" creationId="{D526A77F-5EEE-F451-C0F3-1900F8ED76E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37" creationId="{F72BF79D-B163-EE08-0F54-9EBDBEC5065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38" creationId="{CD326CFC-8235-4CED-98FE-2AF756A3729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39" creationId="{0789E476-AD2E-F35C-CB2C-A998A83EA95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40" creationId="{CEFBF919-D321-C2DA-DCEE-BDA534C85F3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43" creationId="{48DD5FD8-96F4-9037-220B-1201B9652AF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44" creationId="{22A410D8-CBCD-C401-9918-7A1D7A13F72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45" creationId="{E5150F84-A7A8-F6F4-8AFB-B6DEB7DED12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46" creationId="{6303F3F4-3C34-F40B-4150-3D8B742F773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48" creationId="{907649CE-F5BD-72B0-02D7-564F987A772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49" creationId="{233C7ADA-2AEF-E704-0A0A-4D4AC034E6D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50" creationId="{462534CD-4DE8-2211-6B6E-8E3A269340E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51" creationId="{8BA28320-EE91-8DDD-B7BF-153DC656FE1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52" creationId="{F2FE2D38-5DEC-D78D-508C-9B0B2134A75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53" creationId="{3C148D2B-640E-AADE-F705-713F24CC60E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54" creationId="{E85BA16A-58C1-D949-2E25-D1BBD5A9EA7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55" creationId="{97019767-52F2-C0C4-4016-041388A20AA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56" creationId="{1F63CC9B-EDAF-37AC-B613-DB61AF4615C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57" creationId="{05BAFC74-39B6-73FF-5D9B-CACC4396E67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59" creationId="{D02E29EF-364B-F392-1A07-786CCD2FFC6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60" creationId="{6122B8BD-5A7A-B922-84AD-AE774E5641A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61" creationId="{B1B5D1E8-74CD-4B7C-CFFB-ED6805B94DE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62" creationId="{D11108F2-8CFE-D504-8619-D82FECE398B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63" creationId="{072B9124-69C9-F590-99C9-4145770C1DC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64" creationId="{C578DE3E-FC24-C82C-78A0-AAA7740A887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65" creationId="{0A5B7959-0E37-9303-33C0-6534DE4E4DC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66" creationId="{BE570A7B-0FE4-BEC9-C102-EC85D2BEFB4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67" creationId="{945E83EA-3E10-29F5-6500-2926DACD1D4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68" creationId="{AE328DDB-92AB-4A8A-A511-A577950E007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70" creationId="{0A6FBF2E-E9CC-5E69-B492-45DC5E40EB7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71" creationId="{DABB4673-56C7-5B97-9526-D05055D1C93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72" creationId="{75F66C5B-8984-2F33-2B9A-7A5306843E8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73" creationId="{C87917FB-17B4-17A5-1373-4CF0EBA4595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74" creationId="{EDEF44DB-ADEB-5288-9512-40A7C351BC2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75" creationId="{8CE25F4E-E92A-1FA5-0EC4-79C5C097034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76" creationId="{019E58DD-F8BD-E3DF-DBD0-9695128D434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77" creationId="{87664440-2E85-D9BC-FB2B-FF39D65D5A5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78" creationId="{10220847-E2DB-777A-C96E-669A4EAEB15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79" creationId="{FCBC8F2C-E315-AC5B-4EE8-594DC219A3F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82" creationId="{8A70C8E4-D5F7-8AA9-7BFA-1B1E32A9D4B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83" creationId="{B00AAEA5-435D-8CBF-6141-F7D6B90CF88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84" creationId="{DD0F09B0-309F-53B1-213A-179C84EAA22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85" creationId="{54122786-9981-A69B-EB12-E37B750CA10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86" creationId="{19DA4099-6EA8-E049-48A1-71572F710E5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87" creationId="{CB9605FF-49CA-1061-32C2-23EEDB72493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88" creationId="{B6B4E696-0157-D55F-BCCC-312B007759B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90" creationId="{FAF5D702-D574-0AC0-B6E1-70E644A7E93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91" creationId="{AFC14A8C-E341-FE7A-10A4-230CB3C3AA8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92" creationId="{49D2CC5D-2CF1-3A8B-59EE-E798544B407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93" creationId="{6D9CE252-D695-DB2E-8B7B-3982BD4675B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95" creationId="{83F2FDD6-2C59-EE2F-7540-09510AE515E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96" creationId="{B67F507F-2842-50D7-A640-AEBDAA0E3D5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97" creationId="{B4A6728D-B5CF-D270-FF03-9B31B8D0FAF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98" creationId="{3A399511-AEA8-EF16-33B8-16AB833C65F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1999" creationId="{6A9D2930-3DE2-36E1-DF6B-EF953064F81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01" creationId="{7AEC5604-08BE-F0C6-5316-8C7D071B711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02" creationId="{B1599F19-875D-A734-4C32-E67A6984A94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03" creationId="{8D503284-EFED-0D20-BC1C-B519DCB347A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04" creationId="{8C3B31E0-0DDA-54A0-8DD3-F32BA67196E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05" creationId="{40BEFE3C-6FBF-A1C2-669E-642D8649EF1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06" creationId="{ABB6FF1C-76A7-A1BF-7AB6-8DC8AA02528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07" creationId="{6D88F5EF-29FC-1E59-9D23-A5A903955F6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08" creationId="{0E7AC8B8-0E9E-ADF4-2425-3B76F684985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09" creationId="{0317E89E-203D-7541-CA02-876D09CEC65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10" creationId="{F382A0D9-C7CC-0680-0E8E-8A29AC5677A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12" creationId="{3D602130-0BFD-C2F5-856C-6EB902C44BE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13" creationId="{514B2A99-6BF3-F99D-26D2-A3DC86DA0A8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14" creationId="{45B2EA9B-1571-CC90-50E8-54C00101CA3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15" creationId="{35DD9577-75C8-123D-D525-550FA065F1C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16" creationId="{81D0A6B3-BEF6-9460-F0D8-01974756DBD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17" creationId="{63A75607-5C02-18FC-19A7-D64D2A3FF52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18" creationId="{A3CA738B-01D1-3692-6AE9-E23F9B0E15E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19" creationId="{038D2EB3-B75E-5865-2AE3-BA82FE38B77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20" creationId="{BC607A00-5BBA-38F8-312D-22D1C391E82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21" creationId="{F3522A88-2383-47BE-2556-1D3484AD41E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24" creationId="{A1BE71C4-D2FE-AD80-02D3-4488C86F1DF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25" creationId="{D5F0D50D-0175-1F5C-DABC-CD6EFF286CC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26" creationId="{7B47A653-B1A5-5E69-6B53-104566E2642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27" creationId="{E6FEAD5E-DD0C-73F6-07DD-76B8EAF56DB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28" creationId="{5F54B8D5-D079-5F25-8B57-11B5E5FD4DC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30" creationId="{16609110-B479-1E88-E4DA-191E0BAFBF3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31" creationId="{44AC791B-641C-228B-208B-2A2E42E6A8C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32" creationId="{F750B953-31CF-3A42-0EA2-8EC2A7094BA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33" creationId="{A78163B7-47B0-9AC6-2D67-F399D049902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34" creationId="{5DB95E7D-47F4-4BA7-1D66-55727C3147E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36" creationId="{BBB8873D-6F70-77B0-D90F-D13EB882A36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37" creationId="{69C3CB80-33C2-5733-253C-8F0B7327839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38" creationId="{20F09375-79B1-85E6-8D3E-0304B50AAC7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39" creationId="{F451C1C2-A308-D852-17BB-4A72805978D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41" creationId="{20DEAD3D-A232-80BD-762E-7EA10DE7A68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42" creationId="{99DCA23D-DC66-7D02-52A0-1F5B8B2B595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43" creationId="{230ADB94-2885-4DD2-6B14-A0DF4454C88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44" creationId="{06EC25A3-C6EE-9ED9-29A1-14E65168565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45" creationId="{E984EB2E-0DAF-34D6-92BA-DE8AB3AAE31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46" creationId="{F9745E0A-1A96-F391-C4F1-C52E974F73A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47" creationId="{09DB5ACA-69A4-4E04-C4AA-40C35D9647B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48" creationId="{A5C96E35-5FFF-2277-2398-31B842DE195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49" creationId="{B8A8F361-BB7A-A9B8-C6AB-D3C439B1DD9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50" creationId="{F1F8DD99-3DAF-51A8-549C-59BC1751F54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51" creationId="{25EF6468-572F-5A3B-273E-2E389F450B0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54" creationId="{4F440923-5F88-9CF0-D131-C0E707CF943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55" creationId="{1A2701EA-39C3-28B2-BFCE-4839B6FCF62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56" creationId="{A29DDEB4-BBEE-8418-EB8C-0E32EC5FEF4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57" creationId="{5EACE72E-2761-2121-6293-8352E036EA6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58" creationId="{0AEC2213-DBC7-F95F-6777-04697D4A349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59" creationId="{3E3E6FCF-5509-0388-7761-9D06351693F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60" creationId="{9A349E9D-C0BD-9C04-464F-73AD12E8289A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61" creationId="{96248252-3A82-A89F-0A94-5AD6512A01D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62" creationId="{A99C3360-6983-2C76-C6D7-007CCDCA72D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63" creationId="{602CD424-078E-2D26-E9E4-C478AE6FBE8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64" creationId="{EC2E650A-A708-DAE6-4BF8-F761BC7B58D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65" creationId="{A73D41E2-82BC-D9A5-0043-C8CCAAB5822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67" creationId="{B0D8771A-0035-B998-ACCB-348263C97FE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68" creationId="{A710342A-A938-9174-4841-65B6FBB8F86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69" creationId="{E99276BD-2E5D-BD44-593F-ED5BABB614E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70" creationId="{706719AA-5413-D5C4-DDE3-A913892F0219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71" creationId="{A8D56180-AB97-90B2-5233-897A6E1982A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72" creationId="{4EF5E934-58C9-299D-8A83-505B0B975F7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73" creationId="{029BE153-1FCC-2CAA-9940-1780EECF7AC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76" creationId="{E8C8C662-4FDD-68B0-A46E-09748DA4EC0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77" creationId="{293D7D3F-ECA6-1CFD-4F93-92B68DAA16E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78" creationId="{DC3403CA-E314-3EDB-AA24-340115AC8A1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79" creationId="{2E742751-89FC-0375-C402-EC12722706A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80" creationId="{B8A13E40-388F-D3F1-3F30-4D3930C7982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81" creationId="{C84E2EAC-4D29-4E04-9D36-5800AC18963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82" creationId="{E2CCA062-5A63-704B-33A8-8830DB67E3DB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83" creationId="{00E81BB1-09D8-CF28-472B-C634369002C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84" creationId="{0E8916FE-E1D7-D859-8492-E3FAD74A041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85" creationId="{2E6ADD92-07A2-9275-8FAF-5D53F250FE5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87" creationId="{666439A9-803B-C96B-2AFE-DA8140214F3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88" creationId="{D1C33495-A592-A110-CE98-C28B66C0774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89" creationId="{4CF471CD-F28D-EF15-3C8D-02BDF9985A9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90" creationId="{3C6639A6-FCC9-9CED-EA93-67BB1E1556F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91" creationId="{B97D9925-1462-9CC7-3F85-42E0C3370BB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92" creationId="{6DC64A7A-595D-5841-80B7-6205A33A75A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93" creationId="{F80F8A97-41A8-ACBD-8A27-7C61EE53D4C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94" creationId="{16E8400B-6542-7BE2-85CE-395E2D49F69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95" creationId="{CA87B19C-82BE-393B-DBBD-106A93C8BC6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96" creationId="{CAA6275A-2DC2-C92A-2951-CA4AF106ABD3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097" creationId="{D31E6368-991C-37FD-E88C-DCC0AA532E6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00" creationId="{30B7B21B-C62E-4596-15F2-C99598CF3D9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01" creationId="{8230C4D7-3936-93CC-DBFC-83E4923C0A06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02" creationId="{097C49CF-D221-9580-D8DD-932DEC98672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03" creationId="{D0AFBE7E-9AF0-92CC-F2B8-77CEAE9BC16F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04" creationId="{9C6A226D-9F0A-C940-1308-16FCE9B9BD51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05" creationId="{F61A0F4F-3980-EC4B-0B7B-9000DCFA4C5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06" creationId="{4665A2B8-0247-E7F0-7D8D-FC66E55A17E2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07" creationId="{53AF7A86-3C60-4A33-7A95-53BC49577DA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08" creationId="{954B9045-AA41-8213-EA2B-03AAD3B6C350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09" creationId="{04B43731-4076-4C28-F4EE-B428817845D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11" creationId="{5E32DFF4-38E8-6A80-3AE3-F9628921736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12" creationId="{0C1CE4C0-8E97-1E31-E886-15E37BD7448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13" creationId="{45F4C74B-1612-AB14-3920-64C78E4812A5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14" creationId="{56C555C0-E912-8CC6-A515-A94F408AAABD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15" creationId="{A9F93289-0FCF-5FDF-FDAF-180578CCDDC4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16" creationId="{2BF4DC02-511D-9071-A12E-20D474FCB18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17" creationId="{FF0C0143-BCE7-A3EC-B76B-61F6C5F1A8EC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18" creationId="{52F00CDE-7DD1-8ED5-66E6-9F8EBC167218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20" creationId="{D9A9F9A0-A045-32DF-BBCA-5F4039AC14D7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21" creationId="{1307DC2D-C2D6-9F2B-A394-B36DBF514C7E}"/>
          </ac:spMkLst>
        </pc:spChg>
        <pc:spChg chg="mod">
          <ac:chgData name="John Wiens" userId="2d70a311-16d9-4963-9c09-cd15e71ccb6f" providerId="ADAL" clId="{2DBCDB8A-AA53-4230-8741-301C126297DB}" dt="2024-06-13T15:25:46.243" v="1944" actId="27803"/>
          <ac:spMkLst>
            <pc:docMk/>
            <pc:sldMk cId="2552282072" sldId="260"/>
            <ac:spMk id="2122" creationId="{CF3F9CBC-BFC1-0484-4FFF-C890F98C722F}"/>
          </ac:spMkLst>
        </pc:spChg>
        <pc:spChg chg="add del">
          <ac:chgData name="John Wiens" userId="2d70a311-16d9-4963-9c09-cd15e71ccb6f" providerId="ADAL" clId="{2DBCDB8A-AA53-4230-8741-301C126297DB}" dt="2024-06-13T15:27:22.283" v="1980" actId="11529"/>
          <ac:spMkLst>
            <pc:docMk/>
            <pc:sldMk cId="2552282072" sldId="260"/>
            <ac:spMk id="2123" creationId="{BAAD684F-BD22-9C2E-C56D-41846B9E625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25" creationId="{E5912AC2-CCD1-30BD-213C-BB2EB77C9AE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27" creationId="{496060C0-2E5B-DC41-4CEA-5B72E034D09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28" creationId="{9A41C271-CA78-9B59-17B4-90D5F51DA49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29" creationId="{88CE4E50-0055-69F7-922A-69F51CA213C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30" creationId="{D27F7BAA-DC44-88BD-95BD-8DFB2B6A21A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31" creationId="{D2E41798-6646-1B76-0DDF-15BAB22324B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33" creationId="{7D913066-7DC2-F5AE-75F8-F46F0CA986C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34" creationId="{D25234CE-243A-AA8A-50F0-50274DBB454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35" creationId="{1BE13B88-4195-2661-71EF-752293EF965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36" creationId="{C6F3A693-F305-18B4-0F09-15E4F7DD70E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37" creationId="{C1BD0705-53A1-271A-8D20-40AB5AFBCC8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38" creationId="{F118AA9B-3D84-61E2-E24A-1EFD64C85A1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39" creationId="{4748FCDD-CC41-5917-08DE-57B1F64CBAC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41" creationId="{31BFF6DF-69E2-8184-5794-0F918FB6A92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42" creationId="{AD4B01FA-31A9-FF40-444D-AF35F8E58B5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43" creationId="{86618685-928D-2011-5F1C-63F00336B80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44" creationId="{4E7113E1-B41D-3A55-A897-0E234B93B70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45" creationId="{E1684713-5B9F-FC33-EE83-B9EFB479F9F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46" creationId="{CCCFF80A-54CF-3D94-9EDA-E100F48B231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48" creationId="{71476353-CE41-A431-5FE2-058C4AC259B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49" creationId="{B4D5F51F-E365-11E8-0730-1938E1D06EF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50" creationId="{9BE1CF58-0EF0-0DCE-3646-2CCDA11DBAA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51" creationId="{51F144CF-53FD-4D59-DE12-1AC4C802E4A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52" creationId="{8C639587-8CD6-3804-796B-B5BEFFA4F78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53" creationId="{9E896011-6DCB-199A-1C56-D7FBC60E299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54" creationId="{03154056-816D-6AD9-85FC-49807245200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55" creationId="{4914C404-F62A-740A-C364-DB56C801EB8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56" creationId="{08D0521F-29EB-26B4-6DC9-0FF8F37DA66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58" creationId="{99DDC325-DC1B-E8F7-CF3A-3ABB9C0D56B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59" creationId="{29E627E8-89A4-CC8A-D1BE-2E7E46B9CBF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60" creationId="{B497EFE4-BEEC-3BB5-8AF0-65F7EA8FDD8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62" creationId="{FC9FE7BC-FAEA-00CA-2C31-2DB12DB32C3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63" creationId="{5DF5B610-3FC8-DD33-5204-3E068FF87F6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64" creationId="{FD3DE4B8-9BAD-E4BA-AB2D-45F8376128D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66" creationId="{F0C153B3-77EE-4299-1DFF-B211D30D93A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67" creationId="{4537DA87-6853-F6D7-B9F5-42D3E2C10D2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68" creationId="{D2DED5A5-C097-3A42-F341-AD8756831A6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69" creationId="{C1C088D1-F407-C282-9FED-8B37777075F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70" creationId="{48048212-3D9A-AA6D-545C-3391D8C457B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71" creationId="{328E3F14-E19C-ADD6-CE65-7D5F6C393A4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72" creationId="{102927A1-A50F-A8B6-BF59-CF07BE4FEEA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73" creationId="{D2CD1402-66AD-F468-7D38-D380355FBAE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75" creationId="{A58D15D4-4F08-08B6-C7DA-333872F119E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76" creationId="{3C7D870F-C734-57E9-706C-438E8FABF50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77" creationId="{3389D9AB-25DC-24F0-F887-FE754F8B21F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79" creationId="{D13D4522-160A-F3DB-03CE-94938F5C0D4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80" creationId="{415C5C49-3526-0A8D-F608-316191478A2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81" creationId="{F9F3EC3D-F6A0-5BE8-C28C-47A4F25E16C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82" creationId="{E0661D2C-DA60-18DC-E07B-9F42C6F71C8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84" creationId="{441F5243-DE50-DD16-98D8-8FBCBAA6AF9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85" creationId="{ED4B6AAC-36A5-4B0C-3C5C-9DDFD46EEBB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86" creationId="{F151AC67-FD9D-45B9-094B-939DA3BA0DD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87" creationId="{D7EC958E-E914-9638-DCD6-264745AFBBA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88" creationId="{0961C847-F3E4-258A-6245-535BA4EDE39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90" creationId="{913B1096-1F7F-F0FE-658F-6750BF2DEAC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91" creationId="{95FCEAA8-25AD-B607-00CE-027C2D60B2A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92" creationId="{5D537912-A8B0-1C20-DA52-141597CB1C0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94" creationId="{2269A329-DD4E-EEC9-4638-617AC813001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95" creationId="{EABEACC8-6E09-A09B-A1B5-901B4F9432F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96" creationId="{FDEEC104-46F1-6FB4-5AB8-245D6422D6A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98" creationId="{FC4D8542-685C-BB83-5F59-10EEBCE9F3F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199" creationId="{E09223ED-A116-F8C5-C725-9ECD676C7DE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00" creationId="{BD88ADF5-0CC3-9ED0-4B63-1912A609438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02" creationId="{569629C3-CA2F-70CC-47D4-2E5AE1EDEB3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03" creationId="{20B81B9E-F79B-B603-10A6-2B739976EAD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04" creationId="{E07ABF0F-B19E-7BB3-C695-542A980598A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05" creationId="{801F23EE-1391-7D9A-F85B-30C735FF3C8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06" creationId="{B6D122F7-4C3F-30B8-AE4E-A2B140E0783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08" creationId="{3FB54145-3253-D792-1BE1-79083EDC303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09" creationId="{4AAB081A-F136-D9C7-B4D9-38EEAF35312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10" creationId="{B06CAB73-D9F0-10E9-9FC8-30CAD8B6273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12" creationId="{F123F7F7-FAB7-9ECC-703B-87741EA6F94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13" creationId="{F61EC543-6E5D-6475-F4B3-37C25DAB13E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14" creationId="{E3F2DDC9-B27A-D87A-375E-AF2C601E34A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15" creationId="{471540CF-54B1-69F3-1B1C-F647A2A2508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16" creationId="{9EE2ACD1-9B55-477C-2B4A-1C3017BE27F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17" creationId="{26889B54-5A48-C326-7AD0-B943E4D224E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18" creationId="{750810A4-9B20-BBA8-0CD4-4E71F71E546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19" creationId="{033459B5-653E-638D-AFCC-128FCBCB45B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20" creationId="{EA8DE7D7-FB32-C488-7761-DC7DAE9A41D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21" creationId="{D170C4E2-77E3-D608-BFFD-C802A1C8620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22" creationId="{8362ECCF-4311-D45C-6AA6-F78AAC0A7AE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23" creationId="{42B99F27-FA89-10E5-5D4B-F17B4D6DDC5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24" creationId="{9A2C889F-ED35-4DC4-50A5-6EC4277A564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25" creationId="{D9889534-6948-116E-8E71-3C4D40C967F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26" creationId="{B1FA0899-DD49-C55A-398C-AEB5D0AC14D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27" creationId="{26784DEF-C28D-72F0-71B9-31111625FE8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28" creationId="{DE9AFBED-C16E-ED6B-146B-2B37670DF4A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29" creationId="{EE34D7B4-FC42-07F8-C587-D2E3C0AD7CB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31" creationId="{5297E0F2-A3FD-651D-F94E-5A60842D040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32" creationId="{03F4F138-37DA-02FA-679F-7410C31114A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33" creationId="{CC321825-728F-E534-7352-51A1F16EC32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35" creationId="{90805516-32B4-CB49-48FA-EBC01101873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36" creationId="{64CD2F0C-BCFA-126D-3944-470F66FF206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37" creationId="{2688C94C-21AC-8309-86B3-B18660B3784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38" creationId="{B68DE658-A46F-D5BD-838F-83E07E40D3C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39" creationId="{74ABEB7E-71F3-1950-C085-30F47ECF10E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41" creationId="{066D6B3C-C616-6153-969A-DADAA9F6019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42" creationId="{5A91E5B7-B13E-1A7E-0D05-A4C654D3CD6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43" creationId="{8CEEF45A-6E7A-D303-13C3-A4E44EB3679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44" creationId="{AC87B6D1-1504-8BAD-9795-3ECE78FDC9F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45" creationId="{3C03ACB4-A0E3-3BBB-5789-096B0E84B48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46" creationId="{414D56E2-41E4-2A4C-61A7-BDC978064CD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47" creationId="{78C93B63-291A-50D5-82FC-EDCA3D7D39B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48" creationId="{EBA8D032-273A-2B97-14B2-486B63A5781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49" creationId="{253BFDF5-C48A-385D-21F3-8FA2F43F762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50" creationId="{D8DFE62B-8621-AC91-F9B2-3D670F3A2DD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52" creationId="{5348562E-BA59-F805-AF49-C87634DCB12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53" creationId="{602EF8DB-FE22-0AA5-88F2-47F3F8F8815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54" creationId="{5880E537-8058-7104-4235-BE10903D3FE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56" creationId="{81285111-2994-F6AC-BC14-C4892F84161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57" creationId="{8A41C5D1-E9ED-3121-C9A6-0031CFFA6F4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58" creationId="{193F701C-8FDD-BD4B-F5D4-112045FCB02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59" creationId="{C7E7055F-1EC4-90B2-6A27-B837EAD5D23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60" creationId="{E4BF4042-85A4-E1E6-CA94-9CB95959551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61" creationId="{7373E715-4C9C-8CB3-8F70-053D5F226A7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62" creationId="{42F3AEC0-DD67-DECB-9638-AD7B387EC29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63" creationId="{5A059BB1-8BE2-8841-4E4E-22862D572AC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64" creationId="{17D1268F-4C0E-9D87-A5AC-728964F53EF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65" creationId="{E51B2021-4B0E-994C-6AD5-70D31C77668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66" creationId="{6B16B92E-4874-024E-5BF8-52B5689D0AB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67" creationId="{7A34916E-DD74-26A7-5E08-9F431DF1D26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69" creationId="{F301776C-0692-1C1F-7C71-8F27AEAB470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70" creationId="{4E34E5D0-C447-3BB1-A88A-64295C64011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71" creationId="{640AA2D5-CDEE-038D-3473-8E2D0836805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72" creationId="{CFD9C055-9BF4-33A9-9250-35A86B2C984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73" creationId="{B189BFF0-C7C2-3058-E2FA-9E5F43EB47F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74" creationId="{AD5A2F62-468E-105F-2551-D6A00E298EF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75" creationId="{53B27A95-FBE1-2E72-4759-4D319D8F095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76" creationId="{DCB17DBE-D1C8-B1E8-393D-A965FB56545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78" creationId="{29042826-20B6-6800-695A-F2C83F05E7F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79" creationId="{D719D946-784A-25C1-FB17-9960C6F328F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80" creationId="{0DCA25DF-8E46-B59E-872C-FDAB94C187A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82" creationId="{68FDECF8-09F9-0182-16F6-61F665E9755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83" creationId="{512CF85C-591A-12C4-8FCE-B16F0F75880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84" creationId="{2B2E1A69-08B5-BF57-B3FB-6832CEC65F3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85" creationId="{AC92347C-7597-ED54-BBB9-9E40744DB63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86" creationId="{F993F10F-F336-EDEE-097D-F5002319C42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87" creationId="{667183F4-4F5A-0335-A659-E7FC6450215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88" creationId="{54A5B99B-2DC3-173B-9465-C22FC7F618B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90" creationId="{E1639CCD-4763-FBAE-E394-E4D87783D57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91" creationId="{401B1FAD-72FC-217C-6AEC-6B17E3712FB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92" creationId="{34559C38-9192-C72D-77EC-20B4A72CB8E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93" creationId="{32D29146-674B-BF8D-F0EC-A3E018474BF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94" creationId="{72D3022E-B001-8409-5F35-460326AAE96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95" creationId="{EB44DCBC-A61A-7603-7422-A1806CB1ED5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96" creationId="{999DB75F-F30C-3D40-C260-E9A4F3BDD2E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97" creationId="{AB36AB7E-B790-160A-AB81-B96455288B8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298" creationId="{73FE1055-16DC-0C0B-DF2E-DF52F4C4147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00" creationId="{6D78FFB5-2FA3-F677-9514-49A7B12318B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01" creationId="{B5D9DC48-46ED-4C5B-A7D9-DFAF20E22FD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02" creationId="{F4CB6332-810D-7901-82C2-D4865DFC827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04" creationId="{3B5F2A2E-FABF-6352-C426-1AE712014B7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05" creationId="{3AF07879-AE18-6044-0861-0D6EC0C985D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06" creationId="{B952B483-0E09-F1B6-BC7F-F3A1048AF9E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08" creationId="{F7D445AE-153C-D3BC-F55D-B9E9B2DB22A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09" creationId="{0C28AB68-035C-487F-EF9A-74385CF2AFE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10" creationId="{B8D99325-4889-96D4-ADBC-99CDD8971F5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11" creationId="{59EAF33B-BAA7-E587-EF85-A229A540CD0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12" creationId="{1FE84945-294E-CA12-D486-9055B63F4CE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13" creationId="{DB865AAA-63F4-5995-EF1C-256E81B85B4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14" creationId="{F0D38BEC-B4D5-3E54-1D04-7FC0009F5AF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15" creationId="{EB2082D2-1582-9A9D-1DEB-DB3903CBB4C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16" creationId="{4AB9D503-9C52-F060-8C13-A578DD144B8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18" creationId="{761873C7-EBB9-371B-56F9-21350BC0E90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19" creationId="{2D4FC6D8-0232-0CFD-E41C-E8E5ED708BE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20" creationId="{31CCB3DD-6966-086F-B47B-AECF2A949FD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22" creationId="{870EAF6C-D40D-6171-534A-1658BBD1E63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23" creationId="{C4E13843-162C-EED9-CA31-780778DFBD9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24" creationId="{F19134DD-7CF3-1C56-0B79-44A0F70937D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25" creationId="{498D8BE3-E027-A133-5CE1-B797AB018A7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26" creationId="{0656FF7D-1EE3-CCD8-6277-A80EAAF18F4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27" creationId="{394F84B3-6FC1-257E-249F-9C01DA16F8C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28" creationId="{547FDD30-7B5F-380A-4DC3-A976D1D6439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30" creationId="{8C0761D2-4113-75DD-8B7C-43B6A6A91AB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31" creationId="{A659D273-DA67-15E7-6169-E1FE2E89A7E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32" creationId="{6C2FE6D2-62A8-EC70-684C-DBC21F06C4C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33" creationId="{4925DAA3-47D7-A389-2991-E97B540BBA4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34" creationId="{9843DB65-05E8-731E-DD51-E60EB4688DF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35" creationId="{BFE094DD-5E85-68F8-2B6B-D328B7194DA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36" creationId="{E42D9E7A-077B-0EBA-0165-6282DE44EF5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37" creationId="{6AF5B630-F7D9-2E55-FBB4-511FCA8E666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38" creationId="{AB6812C2-1169-9FEA-CF87-F78259C7168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40" creationId="{2440ABE6-2BBF-4168-FEBA-F1EBAE448F7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41" creationId="{9D74FBD3-37E6-56F1-A784-EE40CD89400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42" creationId="{B2E780E4-1D70-F8AF-6530-76589665522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43" creationId="{178B2B2F-6C66-029F-C21D-8B7A537D7EE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45" creationId="{C3200969-A5CE-40F6-A915-80EF1F2B020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46" creationId="{983152EE-C3E4-2271-2429-E5539859005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47" creationId="{19D9E524-DB14-A83D-BE9D-C832751A576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48" creationId="{98B264F8-0F2E-FE81-1E3E-B1B18B3F9CD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49" creationId="{80F84E18-7DFB-5830-9A50-1F8409502D4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50" creationId="{1931EFD5-94D8-EA92-7497-EACDEF39E12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51" creationId="{0C9A4018-088E-3B66-DE6B-1FF07F6DC8A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53" creationId="{3A4F51AF-4984-4627-2D72-9A28706B8BA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54" creationId="{A5C6F4AF-9B51-DEFF-8E80-BCF3A403E29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55" creationId="{EF08694D-8DF5-D3FE-D57D-774E85EFC95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56" creationId="{1E5B783E-6C32-0A9C-DF7E-DF74B0F1B42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57" creationId="{96C106BD-64E3-C9B2-BC0C-F5EBDACE345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58" creationId="{8E21FC9E-98D6-C9FC-C345-9A69A728311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59" creationId="{E635ED8B-8FD7-DEA6-F908-094DFB1231A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60" creationId="{DE1BD8FD-1B65-3B2A-715C-EE87B3C4F09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61" creationId="{A6827CAD-7ACF-E2D8-4C27-4C7FB818DD3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63" creationId="{2C43E31A-A820-6247-5852-A6D446D72F6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64" creationId="{C1054E9E-65E4-BCB2-16AF-F582D309531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65" creationId="{AD8A08E7-171E-736E-580D-E46BBD789CC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67" creationId="{310E6ED0-7D4F-5E14-9C68-45CEFFE2399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68" creationId="{8968667B-800C-1A3F-35A8-91492DD1CF1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69" creationId="{977F3E84-145C-AE8E-B342-C549CFA760D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70" creationId="{6FF61EBD-9CC3-6B6B-0413-FAFF1ACFE82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71" creationId="{0FC28547-8D45-2937-0F34-2CC3ED6C76B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73" creationId="{82A117D7-3189-BD5B-20CF-56E542737A1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74" creationId="{0DE2003F-BA7B-071B-2F6C-7AA1DB9616E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75" creationId="{1FDFC979-EFB5-802D-7C0A-171764B62D4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77" creationId="{FED8D73B-7343-8D0A-6341-16589FC5A99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78" creationId="{645B0AE6-D3D2-7B47-B373-C9A36B8DB54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79" creationId="{A5AE4278-9DC5-1DC5-0238-5DE03AD57D9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80" creationId="{94A7E4DA-E6CA-E6F9-474D-8CEF59FADDC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81" creationId="{DB7FD411-B9D9-75E7-0B46-11D6C83D3B3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82" creationId="{36AAF28F-76E7-A1FF-A8A5-31EE18FACE0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83" creationId="{0649F580-C59F-D92C-0DE2-D4FA6FF63C1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85" creationId="{D291658A-19A1-2128-5561-C8072884A77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86" creationId="{91AC24AB-C4D3-9157-9662-B443680996B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87" creationId="{6B907D37-143A-A3BF-06E4-AB939BC23A3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88" creationId="{E2442A2C-DB5C-5FC1-221C-AB95FD2D5EF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89" creationId="{811B7A90-8139-C2AB-7C8F-E71B5FC50DE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90" creationId="{FFE0780D-87B9-5E52-1AB8-5AE671ECE40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92" creationId="{711F1AEC-20F5-4F4E-9695-DC9E3C2F383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93" creationId="{C3B2B6FB-AC8D-FBC2-8C5B-A5FBE663BBE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94" creationId="{3727AB49-A2C9-9A73-314F-67F3CE77C7C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95" creationId="{3BF34DF7-6E43-7E40-5553-A5FCD8F0BEC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96" creationId="{E9556E83-75DD-1246-7FF9-060D0863631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97" creationId="{6EC9114A-C410-5B9E-4785-E942886A9F4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98" creationId="{34C1BCD5-2D18-3FCA-E303-5A8E0658CC4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399" creationId="{6B7D77E2-1FB5-09D0-E3D1-2F2717153FE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01" creationId="{053C0780-1D8E-F412-E8E8-BD02754ABD6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02" creationId="{17A9898E-E927-606B-B0C8-C05082FECF0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03" creationId="{A0E0071A-8C49-F9A2-02FA-4930E4786C4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04" creationId="{C78AD2D9-2C9A-5066-0172-57264B4A45E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06" creationId="{B66069D9-2EFB-3FED-7DBC-05E5DA13D0A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07" creationId="{60D5A253-5C59-B31B-DC9F-31316CD940B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08" creationId="{182EDC3E-3DF9-7E3F-9A4A-61102EBCB8A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09" creationId="{DCF9D7DC-9814-AFBA-D3B5-7354E2BBAB2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10" creationId="{FC9AD3C8-CB98-6EA2-DD90-6D52FB19E5E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11" creationId="{215358C8-F58B-624E-B98A-93F060A647B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12" creationId="{44F3C8C6-5587-B5A4-1857-A59F65D2D81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14" creationId="{C0073BE7-276B-F8C1-8720-35F3AAF642E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15" creationId="{1A269A30-637C-8F7B-3741-5C39C68EF85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16" creationId="{025B295F-64B1-577F-D840-7997F5B5305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17" creationId="{35C0F9EC-26C4-CD73-9BEC-1A372EFC706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18" creationId="{968BF13D-CC9A-F639-B37D-C7157B78E5A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19" creationId="{81D8208B-79D1-6847-A8B4-C7F240DDCB6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20" creationId="{247CB94E-F61A-6925-0679-1C953B62FFA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21" creationId="{351AD751-7337-81CE-7ABB-4373AE458C7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22" creationId="{8B5684A5-0BA5-8B2E-8347-0C03BF8EB5B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23" creationId="{681ACBE5-4B33-516A-D6A2-1626FD65475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24" creationId="{977FC18A-AA63-F79D-82C0-D2C45D88036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25" creationId="{F0008D15-A89C-6EF4-F7CD-D20C806FBF3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27" creationId="{A7975F26-4C3B-9A5E-F258-D90F9342F20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28" creationId="{544FB4FC-504D-4C1C-2C76-261903175B2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29" creationId="{C9055AE6-A2FD-2BF2-11D5-39C8030635B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30" creationId="{3451356D-9DE7-44AD-129D-6D8828BB78C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31" creationId="{D433DE64-10A4-744E-D5AA-C0D396DA7D4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32" creationId="{481F92BC-20E1-C174-3DEA-AB95F87EBEF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33" creationId="{66B0F3D2-20D7-43C8-E0AB-9C47C196845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34" creationId="{F556E880-F860-FF23-ECB7-9BCAED44762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36" creationId="{172F5FA9-E8D3-6740-B84B-070DD37502C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37" creationId="{751B4F1F-0ADC-432A-C262-2A17AD7F813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38" creationId="{2E0FDE41-53C7-C763-EA00-7CB22E07495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39" creationId="{5C060599-8FDF-A6A2-9589-35CFE132478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40" creationId="{82942011-A59B-1D29-A8FC-EE9B0ED37E9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41" creationId="{76BF0D7E-60CF-C5C8-D58D-C5C559DCE14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42" creationId="{F1343A12-5B5E-C0FE-201D-548D2632EE2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44" creationId="{F34E8CD6-FB40-1C2C-2699-ADE175B4FE0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45" creationId="{6C80CBFF-167E-C9E6-A33F-AFCACC79B5A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46" creationId="{6CF81712-2E54-CA77-D782-82825925E03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47" creationId="{09F1F3A8-E5FC-D991-7054-E7677CA3379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48" creationId="{65189D0B-E5A1-A5C8-B61C-423044C3839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49" creationId="{36D319C7-289B-4C75-E1E4-AE8B59271F0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50" creationId="{E447DB4B-CE03-2DBF-48D9-CE2C99AB9CB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52" creationId="{46728DB8-C3FC-EC04-9E5D-51DFEA28FBF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53" creationId="{6AB763FF-1B39-3C7A-714C-1D67BB67552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54" creationId="{1A3CEA30-8734-3694-83E9-5F4C7DE9B5C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55" creationId="{86AA5DB2-06B2-E907-0E14-B6B5770040A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56" creationId="{259B942F-3741-06F9-3133-CE6A3162C52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57" creationId="{596600D7-0AAD-2926-1185-44652D4B041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58" creationId="{76032D59-CAF2-DD82-2E7E-9039183C7D4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60" creationId="{031A6DD8-E994-1FCD-C9C4-2795217D06E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61" creationId="{0D6C7761-109D-FA67-A615-8DA1FDFF2F1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62" creationId="{9A32E552-35AD-5238-B93F-0665848AB91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64" creationId="{B9211E6E-E04B-331C-339C-B7B8F7578E4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65" creationId="{16DAB3E8-F15D-33E1-0F31-984A72D7F67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66" creationId="{BC9B91C6-0FF9-9E70-35EF-17C099783AB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68" creationId="{20923590-DCFA-3AB1-84F2-12E136F83A0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69" creationId="{16BAD273-54DE-9742-578F-B8CA230ADDE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70" creationId="{0BD1242B-E82D-2764-8CCA-599F0A726E8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71" creationId="{4A167D23-8A50-8639-693A-5DA0C60035B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72" creationId="{042004F1-6BE6-E411-5F67-561A4FDD53D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73" creationId="{A50EDDF6-081D-83C6-0638-AA2BCA340D7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75" creationId="{0C2B8C33-A878-6F5B-F3C8-E6514DC9876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76" creationId="{27AB57D3-191A-22A1-9946-8E9E502C735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77" creationId="{304102D3-C7CF-D5C4-D33E-AE83E3AAC3C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78" creationId="{BA21D0A3-E7B6-3406-5C08-34A47849005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79" creationId="{4FD228EE-FE2F-58C2-944F-6E15EBF2786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80" creationId="{AB730EF6-BBE9-F252-C478-E1FC4C1E35C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81" creationId="{4F9B7FAE-AE8E-D9C8-E62A-C9441FBDDA6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82" creationId="{DAE88785-2BB1-D46C-00D3-AC67BCE18B8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84" creationId="{91AF261D-4078-1C9E-145C-42B7F0B397F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85" creationId="{C84E61DC-D425-B104-2BBF-119119A621D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86" creationId="{6B998BAF-B9CF-DDFB-9735-759D6A61636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88" creationId="{7C779204-4A99-B1A1-4EDD-1FED674E202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89" creationId="{72D3561E-9127-3DC5-0B27-626BFEC5E32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90" creationId="{ABA942F1-B0B3-6EE7-9D4F-3CB5B1EEA5D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91" creationId="{F8C46FBC-DDC3-7CE8-BE8A-FC0C5FC8C73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92" creationId="{D710360D-4CBF-59DA-26AB-9071E8406C3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93" creationId="{FB67164B-2A13-A818-385E-63B0918DE0B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94" creationId="{37E53DD0-3FB5-105F-D7D8-8A5980AEED7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96" creationId="{E9963AC5-8B68-E856-BC25-17F6E4DCDF8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97" creationId="{2C1E59B0-049C-2923-00F8-3648FA37133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98" creationId="{17CEA31F-9813-E137-657F-EBC801DFB29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499" creationId="{1DC6C63F-7061-EE8A-5710-D198494CFB7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00" creationId="{0D764775-29E9-364B-17B9-FD368575C5C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01" creationId="{9FAD6CCC-68BB-AE47-7A51-9B94157B7A9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03" creationId="{A23DED45-04C8-C40E-F9FF-6D1855D8F87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04" creationId="{E8EC3179-8981-92F2-2426-5AEF62625A0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05" creationId="{53853D1B-9629-94B4-3AF5-FA237554F3D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07" creationId="{C3FD3419-186B-5C1F-6469-34C174C1E46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08" creationId="{08052BC4-F550-2398-677B-86E22F191EF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09" creationId="{7126CDA6-B834-724B-EC76-0EFA4083AAE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10" creationId="{C4509897-78A3-9D44-C8BE-10BF77AC74D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11" creationId="{687859CE-70E5-21A9-D348-2CEA162DC3F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13" creationId="{931A5691-5CFC-4A42-BC1C-9247FAFA990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14" creationId="{52B55DBB-2685-6D51-CB87-DE8272B601B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15" creationId="{FE4D283F-55A7-919E-A3A6-32B0E14A538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17" creationId="{18D4A8BD-451B-11E8-3555-443467645FB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18" creationId="{EEF54563-FCD3-D3EB-5CBE-01668B381F3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19" creationId="{98F5808B-C4C7-6217-F61F-1829C26D0F6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20" creationId="{DD7172ED-7EBA-02E8-A40B-FB27DEE9D7E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21" creationId="{B2AB31BA-DF06-72A9-FE4E-0C2D6CEED84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22" creationId="{A4CEB054-42B3-4FE5-78BF-367EA716F5A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23" creationId="{D8095AB3-D633-E9CB-EAE6-291E78EBC10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25" creationId="{4DDD6400-7716-4C02-3CC8-0A137191662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26" creationId="{C74B2158-F4BF-8AA7-9987-E51B4B2C200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27" creationId="{6D774A08-70F5-F171-16AE-0A82C2FB674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28" creationId="{7A50EEFA-4E24-2002-5DB4-0DF5BCEED66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29" creationId="{5108FA63-99E8-9725-698F-EF2956D9447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30" creationId="{1BD22A2A-1C5E-EEBC-B768-23B4C9A7518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32" creationId="{7B75C4A9-A4AD-8076-4EFB-DC472B56EAD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33" creationId="{16719BFF-46CA-28F2-D0E9-F6E54BE8EF5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34" creationId="{1D9E2A6A-0E11-BF8E-DDEA-F943E296F2F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35" creationId="{1B5AECAF-1F33-98ED-4F3B-76793E82C2F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36" creationId="{ED022E37-F24E-952B-3AED-620B90A410F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37" creationId="{D71AC366-A96D-AA0D-F5FC-427BF1B6DC8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38" creationId="{D4ABCBC9-539E-566E-E250-FEEE66E26D6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39" creationId="{59A4B721-9ECE-11CC-C2FB-A3ADAA32A1B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41" creationId="{1B269DC4-D8D0-B573-2C9C-9BA72EEB444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42" creationId="{27EBCD19-B64A-C846-2B17-4596FBE8C6B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43" creationId="{63ED9316-C4D7-463C-8171-49B1A7F1A6B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44" creationId="{E667F5AE-1366-B237-93E8-E5056B608ED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46" creationId="{E351AD60-EA2A-D82D-90C8-0F6963EFCCA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47" creationId="{3308FB63-008E-2954-563E-FA6F0223EDC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48" creationId="{CC115194-137F-0D59-CF04-5AE3F332A73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49" creationId="{1B386F7B-94AF-4645-1E6B-2ED20DEF058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50" creationId="{DDE81A6E-FA8E-B3CF-000A-E60AD514ED3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51" creationId="{24F076CD-726C-63EC-5455-44ED3D39FE0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52" creationId="{D51EF788-A757-251A-909F-C258D53CE6E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54" creationId="{E432257F-2287-C1B6-F1AB-9C87FF2D161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55" creationId="{06973A50-6C2F-D6D4-2AE6-B26C0C2DC14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56" creationId="{73F90C8E-DA20-51BD-B677-7701BB57670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57" creationId="{E8B3B270-6C16-D752-7888-D999E0EDCDD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58" creationId="{38E8F79E-B22D-694F-D518-9C6C44F7011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59" creationId="{D3E39764-B4B2-9059-1107-6F556985C9C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61" creationId="{2C9C273C-4AFA-8FFD-C70F-B6189206829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62" creationId="{81E39D76-D609-FED3-903F-A56379DF458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63" creationId="{69388DAB-75A7-7EBE-53EB-9513AEE44D3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64" creationId="{26AAF5E8-2B17-4351-16FD-9DB4C9F5CF9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65" creationId="{A94BB211-B1DE-D767-0A7B-80353BDC840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66" creationId="{A0D9D0A2-58F5-832C-1610-F8B25E738D7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67" creationId="{4FCF2BF1-6088-7E23-CA80-6ADBCB4B8ED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69" creationId="{B22503C5-0723-9237-6D62-18D318D5520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70" creationId="{5D3F507E-9664-312E-B876-99C3CFF7261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71" creationId="{A5090BFB-20A9-FAED-0F6E-D1ADBF2F3A7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72" creationId="{36BF589F-A4FF-79CD-5CB6-5384C714A9E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73" creationId="{EB7D0979-DFE8-6E6D-EE57-B273267FB62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75" creationId="{7CC7E838-CAC5-163F-3318-47F600F2AE5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76" creationId="{1AA2DDDE-7005-17B2-104F-B77879EB1D7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77" creationId="{B00C123F-5B38-6627-7C61-C4FAACDF12E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78" creationId="{524D4269-085E-D716-A12D-4B61D9135FD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79" creationId="{23AE61CE-5D54-ABDD-6B92-D120399F796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80" creationId="{1EAE46DC-E782-3D46-7E60-4D3C7BA2138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81" creationId="{A2133913-7012-5041-6EBE-BA09E2F2A6A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82" creationId="{7E943575-9220-27CF-39E5-15163F1263C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83" creationId="{663A5476-BE7A-7494-CB64-C353B13D662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85" creationId="{C22F2758-E25A-0B88-275E-9FE68659023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86" creationId="{A6E345F3-8CC0-A1E7-9C41-AA0DDAF59AA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87" creationId="{F37D0C59-59B0-B6B5-5A1E-C393A26F6EA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88" creationId="{C0B5C49D-16B4-88A4-B698-62A805B4720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89" creationId="{4101514D-5093-9BE7-9094-ECB047E629E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90" creationId="{5564E1B1-C124-0A0D-7E6F-67C08503577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91" creationId="{CB887C31-8365-9408-7633-40C8CE3325D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92" creationId="{B6C4228A-E2E2-CB60-4517-D1D7FDF64B7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93" creationId="{81AE04D5-3BD5-03DB-C3BD-8EAF41433CD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95" creationId="{EBEC929C-FF78-93F0-9A7E-C6D8A3856E2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96" creationId="{F9C573C6-F7C0-2063-2810-F0E5757BE5E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97" creationId="{F42FCBD4-D24D-2F95-C940-24E54D041AA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98" creationId="{2F8B0736-3C4C-F4C9-AC6E-82B5E79E5FF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599" creationId="{2CDB4F75-3C76-CAB1-E581-3BB92071934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00" creationId="{0300195D-2521-963F-E24D-661F68D579A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01" creationId="{B09AE1C6-4BB8-762A-B8CE-2DB49E44D4F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03" creationId="{D714DCEB-58F8-FF31-C073-76BC215876F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04" creationId="{4B81B57E-2C88-CF59-10DC-72780C369D5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05" creationId="{DCF81BFF-B48D-DB72-E583-97A63817A73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06" creationId="{02C4B537-5708-E672-C38B-AD7D6045AAB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07" creationId="{246A19A6-C872-6FBD-BCEA-DD65D7ED2FE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08" creationId="{C51400A3-3982-CB02-4B12-50F4608D8B7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09" creationId="{B4AE53B4-AACA-2BCE-5E0B-8775AA6AF6B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10" creationId="{5A41ACD8-0943-8725-F42D-58A20C5EF11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11" creationId="{0BFA20D0-0C9F-78F8-CA05-1F7827D2D18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12" creationId="{CD421770-33BC-0B14-154A-0D9A05219DC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13" creationId="{399B714D-5C5E-34CA-41C5-54AD8AF0142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14" creationId="{38D3FE9C-5377-BFC2-31C5-E21ED5306C2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15" creationId="{194BBEC1-DBAD-53F8-B7D9-8779ECCDFA3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16" creationId="{06B0329A-D74E-27CE-7CD4-05DA0C2B9D1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17" creationId="{98E99E7C-C43A-B17F-502E-0988532AA60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18" creationId="{CAB3EB3D-83BA-2499-43E6-ECB121E3D84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19" creationId="{E78C2B63-00FF-99A3-1825-06A34B93712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20" creationId="{E81230AB-CACA-20FC-B1AB-305CB9ADB6C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21" creationId="{6851EE51-19B8-B149-DF2E-A6AD5CFD103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23" creationId="{DAE11A70-2110-55E5-BE31-20F9B0B68BE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24" creationId="{B2D265D4-E244-18D2-7C74-930CF3B740A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25" creationId="{D0D67997-33FD-EB19-9CCC-1A6F05E237D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26" creationId="{7610535C-6759-425C-5F9D-4C1975077F7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27" creationId="{5D193CA8-0C76-56E7-A5B4-14E1BBAEE54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28" creationId="{3C5D04BC-1472-98E8-CA1F-6779E4E9275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30" creationId="{35707BFD-DC4A-EFBD-1DB0-4C2FCC182EF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31" creationId="{ADBF8A91-7D07-2AF3-91F4-F53D26D0A94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32" creationId="{8D998C2E-EA33-603C-1CE1-CD533619539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33" creationId="{40B6D7FD-51F4-6EFF-501B-2AF66098102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34" creationId="{839FD082-0006-480C-69FA-BFCC292378E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36" creationId="{F821F68B-7000-6D77-92E7-2AD860A1976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37" creationId="{788DEBC9-32BB-0DE4-A029-FC8AFADA8AF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38" creationId="{5D89F122-A86E-DDE3-D0E6-6CB8905891E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39" creationId="{76D5394C-2B22-1C0F-D8B6-AF57AF3D107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40" creationId="{FCACE1F2-B116-003A-A767-59B1592EE16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41" creationId="{D6CD1EBB-CA2B-9812-D472-4A239812BE8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42" creationId="{E20EF7A2-DFA9-E0B0-00BF-2D337CAFF24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44" creationId="{FE04AAF9-183C-68B2-DBF8-60C584565B8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45" creationId="{9C484044-01C3-868A-3EC5-1F6C730C1FA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46" creationId="{3E17C6AD-FE64-2BD2-F9CC-F50317815D9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47" creationId="{E07B6DA9-8356-EB7A-5659-426FB54159E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48" creationId="{7993DA9D-AE12-A827-A702-5E948E88C65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49" creationId="{092FA040-F2BE-5D37-3BA7-8F1A83E3370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50" creationId="{528AE350-8971-BFDC-0A2A-DDDCC8EA954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52" creationId="{40E9CD06-B6EB-E02B-CC95-57200347A06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53" creationId="{FF2238FC-6634-47EC-5C75-64114269372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54" creationId="{0E5E2D49-391B-5D60-E0A4-6BCD2EA21F1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55" creationId="{C3402A4D-A38F-ABF7-BF45-4D1817DB05B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56" creationId="{76159A5B-3E9C-C796-B4FD-1C3C9F3E5EC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57" creationId="{A160ED9A-2039-039B-4A9C-97AD595CBB5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58" creationId="{E65A3864-A5AE-5138-9410-DBD349710BC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59" creationId="{BFD78BE4-C5CA-427E-583E-83E0283F25E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60" creationId="{117FEFB4-5410-F3AF-1387-7592AFE3823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61" creationId="{4E19D1E1-D4E3-A1B8-BE05-3F8FA296EE3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62" creationId="{420B80C3-BA13-404B-ECB1-82EAB7C287F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63" creationId="{E530A1CE-5DAC-D31A-35A1-1488D27462E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65" creationId="{C4E4E58A-24B9-C307-9330-D971B38935F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66" creationId="{946E3CC6-748B-E7C8-624A-33C0281F612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67" creationId="{44DDF439-3679-7CC4-822F-FFCDFEEEB51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68" creationId="{B9E0F0F9-C81C-5564-22A7-535BD600084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69" creationId="{B0B0BA56-0FD3-8977-0C07-A41BDC3BF25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70" creationId="{4477A9C9-941E-BC3F-4E7C-B7C1CCC48C5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71" creationId="{E3D8593C-CDB9-A1F9-12D5-A4C1238EB60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72" creationId="{8BB94960-B6EC-6107-0C74-EA31D87EADE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73" creationId="{BE97B2BA-D570-625C-DED4-51E3385E47F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74" creationId="{5B3CC47F-972E-9DAF-FFD3-B132DF272F3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75" creationId="{6C8C5F9E-A9C4-A853-4592-ACF978D2482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76" creationId="{C5768ADB-5EF5-8AF0-5F08-42A0FED3E40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78" creationId="{DB51B6A6-4BFD-C823-A816-6AC4ADB52DB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79" creationId="{50F0A9BB-0A88-CA5D-939F-CEB792F9D99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80" creationId="{343C6EEC-6876-C26F-4D59-A0359C2A5C2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81" creationId="{6874F249-7593-8DD8-11DE-26EFC168151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83" creationId="{249B1831-AA68-94A3-40DD-C09A8263F2D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84" creationId="{10D53F6D-61A0-1658-0AEA-B382767EA21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85" creationId="{90C1BF66-1230-510B-2A66-8B45527C063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86" creationId="{BC5323AE-3620-15AD-ED59-08F9E3A0CA2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87" creationId="{2650CA42-B322-5839-C94C-2FDEA8E5ECB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88" creationId="{8FE090BE-75CB-307A-82DA-D5AAE886DCA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89" creationId="{495AF5A4-9DC8-7A58-B053-BC7731BA420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90" creationId="{75A64888-D68C-0AD8-C1A0-60AB4BD5DFF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91" creationId="{FE0F1438-460E-0F3D-A505-8736F1684CF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93" creationId="{9FCF6C52-9C96-6699-8361-8270022B62C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94" creationId="{0E218961-9EDF-7AE7-E854-443BA240BE9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96" creationId="{26B7ABB5-1F7B-337B-0EFD-12819858CCE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97" creationId="{8ED8E27A-E059-FFC2-A9CA-30E5748D195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98" creationId="{E9641952-52EC-FE00-E489-CFE82E0AF62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699" creationId="{84F2E37C-C235-3DE9-EEA9-19395529F5E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00" creationId="{0A3967C9-82D1-F05D-C4BF-A5876EC6BAF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01" creationId="{59FA6E5B-A160-E4DB-939F-1E92DA74FC8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03" creationId="{C35F26A6-8DE3-03C7-4B63-E58EC075703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04" creationId="{B232C80B-1BE2-C231-A60C-AF34950BB3B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05" creationId="{D8FCB69F-134D-C4E3-E532-EF1F26BD8BC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06" creationId="{60E8BFB5-45FD-EB3D-656C-08E3D0E0EA7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07" creationId="{3C0230DB-773E-8DF8-B813-D3E3A21F5A4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08" creationId="{E9EFEDBF-43DB-4A18-B43E-603A4A366F7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09" creationId="{077CA64B-97BB-A749-3BD0-8A049C4BB19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10" creationId="{218A2116-F45A-1B60-5DDC-BC45C3CC0AD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11" creationId="{62EACBAE-F687-7008-530F-EA996D8A368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12" creationId="{BAF2DB66-E4CC-84E6-6366-D448C40674B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13" creationId="{E3C2A34D-BB04-F1C2-7334-901A9DCA8B0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14" creationId="{6C63A65D-97A1-22D4-9F57-8D979878AF8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16" creationId="{EB4BE657-DC83-C570-491C-8310C64E2D8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17" creationId="{6FC76784-BDA3-24EC-4DAF-E271AF97E29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18" creationId="{AFEF4247-F2DD-B6FA-2052-4731F0B0B12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19" creationId="{70C3916B-3EA2-8A01-6F59-46888CF9CC6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21" creationId="{78C4E08C-BFA6-B22D-482B-9AACB0F47CA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22" creationId="{22409413-2FB2-6817-BB25-4FD912B2FAD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23" creationId="{04903368-B666-AD65-6FEE-D5CFA735DB5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24" creationId="{C0D4C071-F43B-3C41-2546-B5A259A5006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25" creationId="{E5EC7D06-E365-B19C-F527-D31EC48D100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26" creationId="{1B75F16D-EB6C-BEF7-6928-6E7CED69EFC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27" creationId="{BC05508E-2636-08D9-DE1C-EFFB3525811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28" creationId="{8D7145E5-EE28-6DA1-3E7E-739AFE94A53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29" creationId="{9F183B86-80B7-5C55-3156-AFB79099E38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30" creationId="{92C328E0-C33B-B22A-3BF7-B6ECEF7EEDA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32" creationId="{F066A64F-79CE-BBD5-B559-59CD66D7663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33" creationId="{59AF9E4A-25DB-8F7F-8690-E1523AC1088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35" creationId="{ACF7B8C9-5AED-A900-449C-7C29357BE7A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36" creationId="{06ED7BC3-2BC3-7393-17B7-1FF5BEE67D1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37" creationId="{33123477-00E0-E34D-E9EC-3B3F98BB683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38" creationId="{CC751FFA-6385-194F-ECDA-A7EA8178611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39" creationId="{0B91105C-072B-C75C-1C0A-965D7E0E2B3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40" creationId="{77A6B50E-0E90-9C8C-8E05-C487AE7DE77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42" creationId="{32D5FF0D-ACFC-99A2-3FD7-B3DD397F04A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43" creationId="{80447029-CD44-15D1-4717-D90C1F44E3F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44" creationId="{4CD5C34E-BB90-AE03-AF60-32A0CA3466A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45" creationId="{E5907259-E02D-FB3C-0322-AFC7A1E0883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46" creationId="{FFD2C850-2AFA-4B90-C57F-1F2CE73F326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47" creationId="{43534C3E-96B0-7868-B253-79422460D2B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48" creationId="{800EC5D2-AB31-74B1-BBD4-29A6FFF2ACF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49" creationId="{BAD75634-8BE5-4ECF-55A8-74F91280F4D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50" creationId="{030294D0-FFA0-6387-BC31-BC8AA931061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51" creationId="{21EE62F5-B845-C6CA-9BCA-E1E43189E3B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52" creationId="{2DE1192E-281E-EF6D-5ADD-B9C0AFD59FF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53" creationId="{3DEC793D-4B90-A734-A80B-142382F4BB1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55" creationId="{8D801FC0-71A0-A158-E782-883AAF3A0CC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56" creationId="{8888FB00-AB67-F87E-0517-C06CD11ED43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57" creationId="{0618942E-2738-C416-CCB3-536787EFAB8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58" creationId="{DA9583C8-05DB-149E-808A-12DCAF18AAE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59" creationId="{165760CA-4F78-8288-CEB7-F3A9353CDA5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60" creationId="{3422410B-4A05-9DE2-1BFC-ED2FD9AC778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62" creationId="{415A5FAE-B464-3FDF-F95B-47FC67AF8F9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63" creationId="{0EF1CDF1-2AA4-1343-61F5-54EACB1E0FA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64" creationId="{57D12BF6-3F50-0E83-EB36-17DF529F0BF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65" creationId="{893E2B8C-D7A5-AC80-2D34-FF8909FBDB3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66" creationId="{347680A7-8239-E239-C7B9-077281F81D6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68" creationId="{DE0AEDD5-CC36-8C7A-6712-84B8F92C538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69" creationId="{F8675BC5-4D14-7BD1-CE82-735FF7340A5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70" creationId="{64640DEF-EEF6-CC0C-259F-56FE7B292CB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71" creationId="{3F812123-2887-5EF5-A831-828A1F1FED2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72" creationId="{FD9ACD33-A1D6-9543-5C09-D7513B21694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73" creationId="{DF9EF3E4-D8B8-C54C-C828-0E57C57AD06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74" creationId="{1E0DA36F-714D-6E29-7317-7D284BE6910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76" creationId="{16D89C3A-93D6-2782-F0DC-51A5F30D036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77" creationId="{B6D67326-88CD-7071-4919-053163B91BA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78" creationId="{B0F967D8-DF61-AC00-2C56-0BF3C38788B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79" creationId="{18657EE6-85C1-E1A0-5416-82FA25E842B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80" creationId="{CE928F6F-8165-ED35-2B74-8B24DAAB22C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82" creationId="{BC282E0E-5E6A-5387-183C-89C5F39F588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83" creationId="{DBEDD7A4-D73A-0294-32D4-EB8019DFCC4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84" creationId="{BF588FB8-17E1-BF85-20F8-7CD23488346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85" creationId="{1CB17C04-5799-0D42-48E7-E94A70C811D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86" creationId="{AD4EC687-1761-0BA0-DDC0-2A4B4580729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87" creationId="{FC2FC492-2DFB-E7CC-C543-1754452EC17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88" creationId="{F9448A0C-D83B-E7AE-31E6-47F48256CC6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89" creationId="{0D9D43D0-3D7A-2168-4FFA-47C82B4DF75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90" creationId="{239F9062-677E-ACA4-8975-35A13946822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91" creationId="{28882D8B-9F50-F290-2C26-1ABE46F52F5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92" creationId="{4AC17392-2685-700F-09D7-7A7A6185760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93" creationId="{BE25394D-3CE5-CD9E-ADDA-A19632D557A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95" creationId="{080506EA-DD20-A62F-C451-9B59653829B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96" creationId="{AB7084CE-6DC4-C0FC-043D-4DBB2589F6D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97" creationId="{8C6D0164-5596-4EAD-3F86-6C2D77B300D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799" creationId="{E9809EBF-5B6B-12A9-2F05-4EA72A12FF5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00" creationId="{AAD5E843-5CF9-61A3-0D15-117B48CE997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01" creationId="{9B9FAEEA-88AF-0D4E-69AA-0D1B06B7AE3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02" creationId="{A9D54CCA-6F88-AF5F-E9D1-FA6C37CE80D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03" creationId="{927A8BF2-ECA8-DAE1-8A17-4C9685198C6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05" creationId="{D3AED456-C880-FC05-4281-E7867FF6ED5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06" creationId="{553B706D-87ED-3CC2-DD4C-878743E5B45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07" creationId="{AC39565B-3F46-384B-C507-4AC50454558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09" creationId="{6678CDBD-4C5A-5FD5-6BC8-4C65191ED60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10" creationId="{7678BF25-7411-8589-444A-65F33F8A235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11" creationId="{E9E2EA89-F056-1269-756B-CA7CEB0386F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12" creationId="{318D1A37-D735-6F01-6088-E8F88454D7F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13" creationId="{9E59D54F-20C5-F151-B6CD-E5512F11456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14" creationId="{BAFD7AC2-DEAE-C036-7C46-22EC002AC86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15" creationId="{73B18B17-F429-6501-6307-49D8B67FC41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17" creationId="{132E13EC-E64C-928E-5EB5-EA477B292EE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18" creationId="{D688E2BB-5423-0D38-8B71-A6974B7E0D0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19" creationId="{75042AB6-5DD2-1EB3-AB04-3199517B699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20" creationId="{9F21B87E-BA16-FFAC-83C3-692CAE9EB7A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21" creationId="{6C544CF5-240A-2A1C-9469-ABCD8140584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22" creationId="{DCDEA19C-D9A8-FFBE-0396-25332849C74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24" creationId="{627230A5-D6A5-2337-D19B-ADC25858912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25" creationId="{44ED8D45-CD8C-8F6C-AC35-F5F977D14C7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26" creationId="{DFF8D419-2E93-4F1C-4AC7-1D12EAABBA9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28" creationId="{54F28462-F68F-89EB-4D11-02AA6B050FD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29" creationId="{6DF0546C-2987-7003-77ED-F542060699E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30" creationId="{E02E506F-2D49-6A4E-7FAB-6889A935D5C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31" creationId="{4A7B9213-C2C1-CDAD-DD24-78A3B49DC3A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33" creationId="{F84B0AE9-B459-87A9-CA14-86BB1DF40F9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34" creationId="{084C344F-1E6D-DD2D-84B0-4B703CCAC25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35" creationId="{5664503C-2B36-A0F3-3B09-35474CFFB0E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36" creationId="{2A303C43-BB72-1E05-0B87-B2CA15F8923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37" creationId="{71551F8A-66E3-0D86-A128-C787A24E565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39" creationId="{A3AC96E5-44AD-B7D9-7DB6-EB0CFFBB3DD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40" creationId="{40B23E43-243D-DB6E-C993-67D08CBA9B4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41" creationId="{B3DD3672-7B35-9053-4FD5-9473A820574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42" creationId="{AB749D1E-6C9C-F4FA-8C57-85C1231FB78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43" creationId="{7ECB6598-EFCA-CB07-5D75-831D0B3F731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44" creationId="{7D73B546-4731-7134-9879-848707385FF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45" creationId="{D66E2EB4-E25D-169D-16A7-0B527059EAC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47" creationId="{0294E3B9-F464-2ACA-B87E-160A2C6D985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48" creationId="{086563CE-A52F-4B9E-F514-F3B9A052668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49" creationId="{5CE3D103-E08C-CCBF-68E9-F153AFFD5E6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50" creationId="{243A91C4-C0D2-4526-9E48-166F016563D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51" creationId="{D6807694-DF20-4481-3A5D-4EF3E60E862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52" creationId="{A2524551-4301-999D-081D-77AD6CD3ADF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54" creationId="{B7272E54-B00D-59E5-7DE0-030ACDB35D2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55" creationId="{6F784A65-CD32-0013-2D96-F924466E0F4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56" creationId="{E848BEF9-1FBB-902E-1195-92AC5CCDC69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57" creationId="{6C57DEAB-6B77-CB39-DE09-31429C2F286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58" creationId="{12180A49-3701-7577-016C-925D45188E3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59" creationId="{FE5BBFD8-6C98-E562-4870-FCDB59B0A46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60" creationId="{9EB728C0-6E35-CF4B-B9DF-1B379DBE3AB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61" creationId="{7AAB6843-27BB-F45B-6A16-30A6CB97674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62" creationId="{65EB16F2-37E6-1463-D1BA-6A8C29C85A5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64" creationId="{255818C9-8231-BB73-D894-CFDD4BBAFD6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65" creationId="{DBEEDC02-1EA0-6D7E-4678-93BB969BEB4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66" creationId="{D8D71802-C054-1AEB-75C2-3F62260EA0E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67" creationId="{80460B61-DB67-FDF1-4211-19DF53609B4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68" creationId="{3AA6FFC9-15A3-7BC4-8CB4-A93ED8671CC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70" creationId="{16C8D4A6-DEF8-CFBA-2853-DA0D0568651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71" creationId="{F262D3BC-B851-F321-641A-7B28156AA6D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72" creationId="{7A6AC9FD-43AE-BE5F-CC9E-A3E709A6B27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73" creationId="{8870E758-D61E-9329-88B2-E7D2FFBAF94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75" creationId="{A92A8777-E928-DF44-77EC-6BD990320F9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76" creationId="{55F3A935-8BF9-FFD1-46F6-76D7820DF6F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77" creationId="{4F841CE0-C52E-039F-DDA3-50231E17F9A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78" creationId="{628E7F14-1415-946A-A026-C4DA2EB41E5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79" creationId="{C15B59EA-F4DE-2E8D-8614-BBAE045C612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81" creationId="{BA4CAAFF-5F06-13E5-A7EA-A01F061ACB5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82" creationId="{4998EAAC-93CB-2633-1B8A-E917AAB44A3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83" creationId="{6C8DADAD-8D3E-DD2E-9ACF-41671A0ECDD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84" creationId="{E1E6BAA6-5458-A997-EF11-0EA40D92DC0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86" creationId="{EE662536-B049-3626-5F2C-90989BBC873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87" creationId="{292D1DD1-82D2-3D3E-2BD2-775F06D164A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88" creationId="{07B4D5D8-ADAF-DE41-2210-C38F4F276A2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89" creationId="{B3D352C8-F965-DE30-AE74-DA7B9382295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91" creationId="{17B28481-4EF5-D7FA-BCA6-F65F5F03D51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92" creationId="{DFECEEAA-41C4-BBE7-3916-F6E5CB773E5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93" creationId="{6B564487-2350-7AA3-04F7-083BF7FDBAE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94" creationId="{2FF60F35-7C3D-3A2F-A499-C62236169BF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96" creationId="{99D246EA-6CDE-99FF-B123-AA0719C130A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97" creationId="{BEB9CB2C-C872-4BF4-D8D2-B49974E4A91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98" creationId="{A47C0D82-863E-DB01-45D3-352541A4D9E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899" creationId="{0317709A-70EC-E890-5993-BAC72E091B7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00" creationId="{AB04E7FC-C755-E399-C045-04BBD66E5C8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01" creationId="{C55EEE89-5346-C068-6205-36E722EB551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02" creationId="{2D9787AC-5F9C-4652-9596-F7FC352907D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03" creationId="{F1B8E740-657B-6FEA-0AD8-529F68ECB9D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04" creationId="{E8452CCD-DB1C-1566-5555-6914838DA68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06" creationId="{02413017-F71B-0F17-4D0A-2177C14CC5C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07" creationId="{F106A3F4-C541-189B-FA64-CB5847A45D5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08" creationId="{4CFBA740-C9B3-F970-BECF-A660133FC76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09" creationId="{B4C740CA-701E-0F03-EC9C-F4BBDB29D72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10" creationId="{B8536418-B7BC-FD58-34D2-2DF8459658E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11" creationId="{1DD79DC5-B9BF-1E89-05C7-9F30A06B3A2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12" creationId="{CFA97683-3157-3EE4-5178-CD81CD8C10D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13" creationId="{C9BDD9B4-399F-73C9-8C4F-7A3E0C23332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14" creationId="{9DEA13F0-A68A-E34D-D111-71A98691732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15" creationId="{7D95C176-8A29-FA3D-A55D-5016B05A477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16" creationId="{E20DA571-7802-6BAF-B170-B6E78F9A9D3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17" creationId="{DE4E202B-31B9-4E70-2AB0-1B088B63CD7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18" creationId="{C6B47D9F-B741-1D6F-99E9-6275E26EB66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20" creationId="{8AF55F2A-58F0-182E-49FC-0F435308EAC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21" creationId="{5CBB261A-CECB-F237-DC5E-49DDC236A8B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22" creationId="{1E881D02-6E66-D686-AD17-BF39C156C35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23" creationId="{32796308-6CF3-19CA-57D6-531EC722F75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24" creationId="{9F23133C-81E4-7FFB-D8DD-86B8D000652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25" creationId="{46778D43-F6AD-41F9-9193-46E7E6D483C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27" creationId="{765713AF-3D27-C718-871E-86EE9B70EC7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28" creationId="{44B2E4FD-D08C-115B-1269-A1AC17C6A6D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29" creationId="{11FFE623-0755-9ED5-2359-CE254258FE2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30" creationId="{892AEEB8-4423-B402-F1B5-52DD507F82F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31" creationId="{522E95AB-CFC7-5A76-844E-F95F2DB4E17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33" creationId="{51D630C6-4A34-50F2-5056-89FCA908CE5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34" creationId="{8CFF84DC-628E-5B69-CB82-2893E5246CE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35" creationId="{7E7D6005-91CE-1E3F-2499-5EC17E46CAC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36" creationId="{17E7B17A-06F4-2FA7-8B25-BB26029A62F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37" creationId="{40632E1B-B674-2003-97C9-4024DAE7020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38" creationId="{CE39FC15-7C99-27AB-2DAF-4E022956273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40" creationId="{F6B84F37-0C53-A142-3413-CD898EB826C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41" creationId="{E80143F9-FA8D-8F50-3646-94EF1EE6A27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42" creationId="{DFEE698D-4826-B8FB-B06A-9041AFA457B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43" creationId="{D637AD12-CE3A-BE03-4E8E-9C1573EA01B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45" creationId="{5218DCE9-2ED8-A1C9-43E9-AB4055E865C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46" creationId="{AAE8A127-F2A2-3825-0D96-5E9CFCE6F1F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47" creationId="{39BBDDEC-0514-DB00-EDA4-F5E185435A3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48" creationId="{A9204B55-16EE-9344-B757-CAAFA0EAB1A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49" creationId="{AE0C9414-203D-9B9E-9F43-6A702BF2FA7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50" creationId="{6735CAFA-E9B1-7B17-0DD6-AE91B034CCB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51" creationId="{43FAA581-2B27-4C14-E6DC-B6DD06335CC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52" creationId="{28D61D27-DC50-B911-4CA0-D6210B2F70D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53" creationId="{07B66DA0-2C18-6634-B98F-391C7BBC542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55" creationId="{3F6C1A3C-7183-BBC9-0D2C-D4F6A0762F8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56" creationId="{7FBF4DB6-A059-B9F9-19DE-4BBE5110D52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58" creationId="{82AC27B8-1CC5-BABA-1E48-E5A85229211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59" creationId="{30A2444E-744D-59E3-4ADF-39EEE15AAF3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60" creationId="{E0742006-CFD9-3B3C-AEAD-F2412FCE921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61" creationId="{21E002E1-93DB-A562-B1DD-9B330F142EC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62" creationId="{C1B7C246-E9D9-03CA-78B7-427C3591DDC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63" creationId="{BB86B64E-BD4C-1A57-5368-65D571A7DC7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65" creationId="{69AC51FC-6A86-00D2-A45E-B723FEAA8DA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66" creationId="{EABF0A89-A37A-6349-A777-5E4297F6356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67" creationId="{C3B462A5-899C-CBA1-6DF1-1B6108BAD34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68" creationId="{F5F1AC8E-562A-4F74-5D3C-B8440010AE5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69" creationId="{61910B0B-8AE3-6F1D-3562-323D9E41F96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70" creationId="{9E1FB6E5-1092-5C07-C3FF-DC0CFBD7A0B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71" creationId="{224691F4-300F-1830-5909-3275C65618C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72" creationId="{40630245-1AA1-1231-3BDE-3F5C66A255F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73" creationId="{384454E3-527E-C914-E766-9EFAB3A3EF0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74" creationId="{0C3E95AD-E118-B9F5-2F46-1782754280D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75" creationId="{556C7D57-403F-0CAF-99E0-CE5994EA248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76" creationId="{4AD4C5AD-1468-1AFC-FBF5-B081AF07B44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78" creationId="{EB576048-A96F-57EE-9E64-B6CADC671E6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79" creationId="{4A9A4146-0034-CE58-7982-A8797A9CBBB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80" creationId="{23DF388A-B80B-C499-A777-8AC664298A5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81" creationId="{873779C6-A40A-22D2-8FA9-3BF88468E39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83" creationId="{118995B8-0845-D5F8-E005-63859014609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84" creationId="{EC04C9DB-CADE-4C34-77EE-8E5FAC7EC7E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85" creationId="{9EF43BF4-E003-1D7F-E908-5A83126853C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86" creationId="{AAA28415-ED64-F347-20D5-25FC4C34E32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87" creationId="{54DF678C-1DF1-FE6B-3D22-E241208D151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88" creationId="{98A8DEF1-B75A-1B3B-E714-B3A745D9B9B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89" creationId="{68E7DA09-D1A2-812E-33C6-46091D2B263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90" creationId="{ED4E206F-F15C-FD00-8FBB-C2CFD965FAF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91" creationId="{94A0D596-E81C-917A-7AB6-31474CDC3D4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92" creationId="{504EAB86-A3C0-A156-0E75-B264E937893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94" creationId="{17ED7970-F36A-69D1-6E79-1760A528456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95" creationId="{5F400065-0499-CE7D-8102-7284C953B9B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97" creationId="{522383E5-F85A-2C0B-8180-361090D6D60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98" creationId="{00F2D560-171D-9A87-601D-4208DE8BCE3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2999" creationId="{CBD31B8F-01ED-C29E-FEB1-B484CAB9152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00" creationId="{CC148F5B-914D-1048-2AF7-B7825BB4D7D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01" creationId="{C9CB0953-CA17-6EF4-B1F5-4D6576505DF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02" creationId="{3B17EFDE-2563-EDA3-9623-36FFD8D690E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04" creationId="{1AD0D2EB-8481-F528-7C94-57CF02825C3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05" creationId="{1AC938AF-E99B-C859-258C-8E4C11A601D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06" creationId="{51AC346F-9163-C845-65B2-3BDEEF10A8D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07" creationId="{B9E868B5-E1D8-293E-0AFC-2B0A8A45C75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08" creationId="{013D816D-B963-4511-910D-275D0E05DBD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09" creationId="{08010D9A-5FFF-2140-461E-2B3CB085FE4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10" creationId="{0D3A8B8B-A6C8-E23E-3256-9A59F2C2434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11" creationId="{9CFC4DE9-3C71-795E-27A5-857FDF63B25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12" creationId="{FA2B8A26-3B4A-CB25-229C-110D7356304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14" creationId="{CA7CD49D-EB04-9703-C5C9-1D1DE89452C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15" creationId="{2EC21629-428B-8CF7-AEA2-846FA68A8DE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16" creationId="{CCB70B23-CE54-118A-4989-7DA2525D3E9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17" creationId="{35F19E96-7B26-AEA9-C21A-079745A2C1D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18" creationId="{F94A8182-0050-5BF2-A239-54C580147A5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19" creationId="{44F0208D-B63D-2AAC-A6CF-A5998D8AE9D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20" creationId="{5C9E4D84-17D5-419B-B0EA-2558ADFA5BE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22" creationId="{C080E03E-33EA-8D21-53DE-D243C9B9105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23" creationId="{C350FF01-2783-1111-E91B-7784AF2C666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24" creationId="{BC62AF86-2A9D-E347-A705-B610CAB167B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25" creationId="{3EC6D144-3F8B-38C6-2249-A401BF6E8A6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27" creationId="{6121B788-3407-8CF4-BCAE-9FA22221309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28" creationId="{2F032D19-868D-0036-CB6F-48E4E7684FC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29" creationId="{5DD78320-74BC-17D6-0428-2FBEEC7D1AA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30" creationId="{9E705664-EF6D-487D-5C78-662476E6D39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31" creationId="{7A7496AE-E44E-6021-6A8A-735D87BB174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32" creationId="{BCC6307B-D1C7-FE0C-839F-EC5C176211C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33" creationId="{AEBA784C-D77B-F5B8-DE32-FED8B50BF05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34" creationId="{207F3362-E50C-495D-593B-81CA1E8E5B9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36" creationId="{E923D54B-C548-2E22-F0B6-B7665C39D01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37" creationId="{3454DB5B-FE36-6055-B4BF-75A771C2DE9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38" creationId="{15385411-2A50-B72F-FB60-AD8C93A2DEA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39" creationId="{F6612381-637B-87A2-DBB0-F1D18E0302A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40" creationId="{B3DBC69E-DBE6-D8EB-C6AD-90E85AD674A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41" creationId="{5BC58F8F-FC0B-A0FF-F834-F0CCFA9D9F0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42" creationId="{324A3E8B-7284-B7F2-FEAF-BFAB9EEC6BB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43" creationId="{805DBA49-6B51-C1DA-A289-F1DF02EC2A4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44" creationId="{4C833A48-8874-58A9-88ED-1174C348192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45" creationId="{CBF79EE3-F3FF-6CC4-CD95-05F18F5407D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46" creationId="{404F68E8-6435-4B60-4828-6ED03E6E56D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47" creationId="{CEF6551F-0799-BEA7-B442-1256D56A4E2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49" creationId="{4743850D-E05D-9769-830E-3CC6AB42ED4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50" creationId="{545EFCCA-4F65-8C4A-317B-7894C5F1257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51" creationId="{303C6BC4-1173-ABAE-9A75-02BE0D7605C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52" creationId="{848404F2-BABA-35E8-1DBF-2C70B804054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53" creationId="{A007E848-5C82-1E6E-E3C7-8AEB7757199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54" creationId="{75F06A9A-CC43-9BDD-C1ED-FE879061F3A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55" creationId="{63902715-8460-E2CF-07CD-1969B2FA031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56" creationId="{BD0025F9-FF48-FB76-8FB3-0B43076A0B8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57" creationId="{ED23CC2E-DA45-3B88-83D3-3503174DE31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59" creationId="{204E382B-9249-AA3F-63B3-93A87D3B18F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60" creationId="{CC33A729-9E8A-7FDF-6101-C7C0B673CE4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61" creationId="{010B9C8C-ED7E-2F62-2329-95BC98BD192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62" creationId="{909FDB08-9C89-E46E-17EE-FB0FEAEFEF1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63" creationId="{8F6402D3-D365-2AFA-002F-377485A037C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64" creationId="{A4817854-CE0E-A1BE-97E0-A24B46222D7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65" creationId="{4BF50D08-0F34-3CBC-A9F9-658C6EBF4B7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66" creationId="{5EEA6518-7B02-C814-A16F-219BF4BC51C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67" creationId="{2F976414-1C21-42A3-8020-A95907F1752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69" creationId="{E679C3ED-9DB8-6FAB-4C3A-16E6E2E967E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70" creationId="{E3940680-7680-AD68-A81B-8BBCC2D2054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71" creationId="{2135794B-3E64-7680-098A-2892009B0D4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72" creationId="{46E32E21-D88C-506F-6A0E-21D8E34AE50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73" creationId="{BF57EF29-C5B2-6160-5E15-3C9FC7F04CB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74" creationId="{84758506-09D1-13C1-D374-929C73405C1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76" creationId="{F427C978-93B4-0690-3118-52AEBC4BC1B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77" creationId="{15EBE7D4-43D2-9AE4-629E-523B206F487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78" creationId="{30D406F2-EA92-C616-E517-BADE6BE6313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79" creationId="{7B88BBCA-DE4F-A358-0AE2-A44EA9FFC12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80" creationId="{E13FAEA0-3E36-5D41-5FC2-9D34CEDF68E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81" creationId="{B17A21EA-DBC4-F429-6180-7587BDC8CE4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83" creationId="{FAFD729E-EFFF-CE51-B402-03C7B51EFDA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84" creationId="{7535718A-5B65-693E-C68B-265B5D879E8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85" creationId="{1962354E-3A4F-FC20-14B4-37D5FD129FF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86" creationId="{CE9F8630-0DF0-F4D7-7483-EFA885BE283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87" creationId="{18BC4B54-30C3-4A22-ACB5-16697DA4215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89" creationId="{95D26664-CE9A-15B4-E15F-47CD2F2DC56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90" creationId="{563C2CC4-ADCB-006F-9D28-160DA7C22F8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91" creationId="{F9F70006-A394-BB65-A08E-96BA21BA690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92" creationId="{BB7A449C-FC16-1C06-E1B7-2C1F865EE1C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93" creationId="{A584340D-746D-48C3-2E6B-B5B9725FB1C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94" creationId="{073CD2FA-7317-3CE2-7BBE-0658359C0F1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95" creationId="{4CA622D3-2BC7-1E92-CDF7-9F3340426D3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96" creationId="{C868BC31-451E-406C-8525-F761C428BB0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97" creationId="{C5706281-5905-BD2E-E208-A1E5F905862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098" creationId="{4F0F83EE-30D1-E024-2496-2A81FFF28A7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00" creationId="{6338F113-5185-BEE8-13B8-8732043F643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01" creationId="{EEFD8C99-D9CF-E01D-D885-DDD4A9BE9EA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02" creationId="{3422CDEE-2B8C-EC49-3D3A-878BEAF4548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03" creationId="{03365C26-E3D1-C4BE-0A7C-DE156E58EE9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04" creationId="{3A2327E6-24D1-E16B-2B0E-F646A6DA11F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05" creationId="{A3C9D34C-735D-4093-A07A-AB15E42D41E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07" creationId="{45D75DF4-1CC9-548B-3D82-B4D2A0617BD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08" creationId="{69A6B13E-1D12-E8A6-DC3E-0F41CD26136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09" creationId="{6BBF9354-B412-1D13-66D7-1E2DE611D0B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10" creationId="{88AF2363-980A-80CE-C856-6DC2EEA8442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11" creationId="{D619412E-D383-C43F-7F77-F1ACA4F6A44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13" creationId="{0F8D33C0-EE32-1AEF-87D9-662266B736A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14" creationId="{B0EC8A37-9142-F2E9-7178-134779B7FF9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15" creationId="{A6ACD5A4-12E8-8059-C80C-024F4A40D23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16" creationId="{EDE4238B-F787-34BE-9D30-1FB551C1E35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17" creationId="{2DFDD0C3-6EE3-C2B5-F4B6-6ED81DADED0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18" creationId="{70F371DC-5F9F-D3AE-7290-15E371BACCD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19" creationId="{FF57B0EF-C8E2-4932-CF51-93B522B8182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20" creationId="{C306F78C-59DE-6898-EB7E-67E92C4F026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22" creationId="{C7CF9E81-872A-BF95-3CB3-4BF5D6B5ABA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23" creationId="{5BF0E7D6-E71C-009C-CFF8-A9B51BE7763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24" creationId="{8BD86FFC-2251-B9C3-2029-58C75AF047B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25" creationId="{E6BB7F70-D957-6E39-F07B-B08A564361F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26" creationId="{CECFFA0C-8257-5482-649F-6925E428610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27" creationId="{82E3F7FC-FCA8-B4D0-963E-4333000B520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29" creationId="{1D27F4CA-F00F-DA82-0FE2-C42B1A7AC82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30" creationId="{2E48BD36-D714-8964-BAFE-F50FF632285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31" creationId="{9B22ED58-86E6-3289-C2F6-3A0C8890EDF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32" creationId="{3C4B41EE-62E3-97F7-1142-3ED109D70B6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33" creationId="{BED5A336-A26B-5723-F951-496D51506F6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34" creationId="{01FF0216-305B-23C2-BAB6-A1298C10F33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36" creationId="{72279736-271C-4F43-B4C0-5318F350E01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37" creationId="{80F254D1-4DAC-1CCC-2358-43EAF6CBCFA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38" creationId="{96771185-FAFA-17D8-5F34-28460147EB4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39" creationId="{362223CA-21E9-1868-DD7E-2EA21D828EB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40" creationId="{3623507F-981E-22DF-F486-06F87900DC9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42" creationId="{11695E87-FBB8-2756-70CF-756A0390633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43" creationId="{4960AD7F-168A-3121-B041-E851E1A0AA5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44" creationId="{7AB95D7E-83D6-47B6-39C8-DD190B336FB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45" creationId="{7814C965-8F79-C545-AE45-439A4E00025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46" creationId="{BF5D7E5B-D3A0-C341-8EA3-30A95DFD02E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47" creationId="{FD90E66A-E48F-CDC1-AC73-A04E1C2C5D8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48" creationId="{57DE9CED-7B3F-0E03-9C80-500DEBD696D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49" creationId="{6E5F07DE-806F-C6DE-9F9A-483F9AE2C7E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51" creationId="{5EFC5DB3-100E-2F70-8059-74F7D831618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52" creationId="{006C6C11-34D3-3F11-F54C-E38D17F9D8F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53" creationId="{7E827710-867F-1956-86EC-E0DBAEBDDA4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54" creationId="{70E8763C-B8B9-F0DA-F9B4-5B4DF1BF84D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55" creationId="{FFF5CAE3-1C4B-982A-F60E-E7FB921B837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56" creationId="{411EBE2D-2D9E-67E6-FD29-56F73947E8E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57" creationId="{016DE1BE-1DA2-C3A1-04D0-6DE1452419D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58" creationId="{00D90E18-8A33-0A8C-A70F-979714BA68F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59" creationId="{F645ECC5-9305-7777-BF09-304F830EFCA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60" creationId="{43A3D245-6575-36A7-4541-CF5C3D9E8E4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61" creationId="{9390BE61-6823-496F-D7A7-189E4DA28AD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62" creationId="{06D2D7C6-CF8D-0514-4CA0-FB8F5FDB541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63" creationId="{4618154A-6AEC-CE86-AD5C-38B6D87D9CC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64" creationId="{E6D0652B-0086-CDCD-CB8E-AA0E07899A5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65" creationId="{C5FDDD2A-F581-FB1D-5D2F-E36A033DE14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66" creationId="{542A912A-A1DD-2807-24AD-C8B1EF6D6CC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67" creationId="{E8C2B351-5429-3A4E-6195-438233B38F8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68" creationId="{D5DA8545-8757-2184-E6BC-DA2D3D4E508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69" creationId="{9F2CDDF3-49B9-73FB-A3D7-48F4FE0BD56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70" creationId="{633D969B-FFA2-9F77-BFF9-9ED24965FB8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71" creationId="{9D0A8A3C-7792-406A-AD7D-BDCAD02AE2B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72" creationId="{E08F77E6-9A0F-7814-F9B7-9758CD6349F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73" creationId="{334D07C7-1DAA-106C-272B-4EB52F6B1EB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74" creationId="{94ECEB6A-CBDB-9960-2301-4E678B97837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75" creationId="{7A751B87-59D1-1442-8C9E-2F0004905B7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76" creationId="{5023E023-B4D9-8AB1-AD37-CC28875F494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77" creationId="{8B965C54-BCF6-8692-5C2C-7BB853DDE07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78" creationId="{7C6C054B-7492-2855-CD9F-F9210161554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79" creationId="{EFFC0FA8-7804-8B98-271E-8D7886F9008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81" creationId="{65490C74-AD23-7085-E3C3-122590D2129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82" creationId="{E48A54BD-F294-2E56-E0C3-D9313BAB0AF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83" creationId="{ED313F5C-5CB1-CA1F-1E01-DC7BCBEA0EF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84" creationId="{FA469777-7EF1-4605-97E9-D086A23E7DE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85" creationId="{AA60C054-0E7E-A744-3DE4-CE83AF1AFC3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86" creationId="{2DD1EDCF-7E29-FC05-82CA-E9D589059B5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87" creationId="{8E7D9075-8313-BA78-8DBB-F2ACB242DB1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88" creationId="{0890DBE8-8A31-6D9C-EEC5-8003BF04214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89" creationId="{F84097DD-237A-5027-6BC1-04294131772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91" creationId="{DAE7AB4E-1498-8C3F-C924-DE3381AD2B5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92" creationId="{C5E816E4-A182-9371-0E69-D3ED1668322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93" creationId="{49F7CB30-F4D8-547D-6B04-83F4E621183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94" creationId="{2840F83A-26E2-F739-A65A-89F01A721E7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96" creationId="{270EEB18-D7EF-BC0C-93AD-DBBCB8C39CA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97" creationId="{870A0295-F55D-E6EB-1E1D-3426C327D79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98" creationId="{4050F770-1873-7F04-4AEA-C8A450005F1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199" creationId="{2B1BDEC0-7E73-3672-829F-DF4E0715BEE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00" creationId="{8643F85E-B77F-D0CA-5162-1F3046C17D0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01" creationId="{3CBD7E53-302B-28D7-D045-4FF8952D6DA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02" creationId="{2EBA498D-DD2C-80DB-E656-5445015CE4B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03" creationId="{F9ECB54D-1F68-9036-322B-61676371B57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04" creationId="{7AEC31D5-D4D3-7661-16E8-5A2E18B1966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06" creationId="{29FE8767-8F7D-130A-53A3-E1DBC001708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07" creationId="{E6D8B12D-084B-1445-5B5D-E4E3BD92993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08" creationId="{1134B7F8-4EB7-4C6F-5128-BE98C087660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10" creationId="{31FD67F5-466A-15EF-7B8C-6B6E16C575F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11" creationId="{58C90187-BC4D-7D75-D2D9-84947FA71AE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12" creationId="{4CC80414-7913-9431-7609-BB705B9D47A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14" creationId="{36B33250-D1E0-3F83-8CE8-A06E15C6F90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15" creationId="{F9CCA9C6-9C4C-232E-5CB6-96B0FAD51A5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16" creationId="{3CE95BE4-516C-954B-0A11-58F97784991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17" creationId="{68AFC782-41A1-73E7-1B26-D19AE71778D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18" creationId="{31A45C2F-54AB-FA4D-8D59-AAA03867763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19" creationId="{3C97BD6C-D95B-DAAE-F41C-DA19C9B15E0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20" creationId="{4ED8BC92-CC0F-8D88-7F68-408A0423C3D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21" creationId="{7BADE4D8-A1C6-6BB1-771B-3BFB6D69440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23" creationId="{7B1C2633-CF44-6C8A-04F2-5B8B2A529A7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24" creationId="{AE243172-E0A5-51B5-3419-8AB8352BDFC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25" creationId="{BB4AA595-C643-01C3-A99E-1FEC1B695FD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27" creationId="{4C9338E6-3846-F7DB-7570-D2912FCB758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28" creationId="{C93B8804-38DD-F6A7-4C9F-BC31FA6786F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29" creationId="{CBB2F2F8-447B-B509-19E0-A80F33B6EAA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30" creationId="{AA6B7AC5-C9DD-07B7-8376-55123E43DE4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32" creationId="{67050F62-0527-55AA-C024-6A01D5DBD31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33" creationId="{4C47535F-0C5E-D2C9-05C2-931743DE606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34" creationId="{20711437-C469-5565-6C88-4ED1FD2CB50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35" creationId="{9E219B19-7EA7-CBB8-B8FD-A7BE7EAA193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36" creationId="{DCE73890-DA25-613E-EC37-5DDAAC636C8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38" creationId="{CF506635-DC8A-0874-9935-D4A9B018B40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39" creationId="{F7D19B61-6EEE-B282-8282-29EBD297BE1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40" creationId="{40998A1E-CF1F-3E67-3E54-E7326A27BDC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42" creationId="{2DC3A6B4-2DC4-B998-7625-CF516B8FD95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43" creationId="{04F7996C-85E6-AB01-51F3-52D92611097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44" creationId="{C82D6557-6626-1DC4-D277-6255EC68582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45" creationId="{38A23510-252A-BEDE-89FA-B12C0117A2A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46" creationId="{5D94F1BE-E4E8-F148-5FE3-E006FD6D2ED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47" creationId="{2C6B6BFA-0F45-3578-7FC9-7DADC1983C0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48" creationId="{72C9B91A-4E48-F06F-7F6C-8F9E43AE468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49" creationId="{A07ACF28-7457-1935-D8B9-7F1AD0D6C0C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50" creationId="{03C6EC2C-53ED-9E33-4A1C-176226C8C2F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52" creationId="{C3C65213-F28E-3C36-6A8D-E3666810180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53" creationId="{91260D35-56FF-E5A6-1166-11F92548E4C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54" creationId="{B796D5BA-B455-B40E-099F-1E4C221F828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55" creationId="{190D62D2-CB4F-CA37-CF0D-C0F72E82074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57" creationId="{743E5642-27B6-C7EA-8193-A63074AED22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58" creationId="{CE494698-1AD9-0128-A067-3C859EE41DD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59" creationId="{EAB66BB5-BDAC-63C2-501F-3B30142CA0B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60" creationId="{56C7DE9F-88C6-5A1E-B2AE-CA614C0DD5B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61" creationId="{E8D36BE0-F2E5-26BE-872F-326BE5DE222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62" creationId="{9EC250E2-667D-520F-64F2-6D9CA5BD3D7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63" creationId="{A98BA83E-C4D3-07FC-74EA-CD364662721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64" creationId="{90B4DD98-836D-48C6-710C-31846DB12BD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66" creationId="{B7BE3EC5-5A06-3AD6-238A-605B670657B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67" creationId="{37B2A45F-B50B-FA7E-2324-9BC62C6D657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68" creationId="{F27D3170-15AA-6525-7BED-EE2875A76DC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69" creationId="{12F5CC1F-D715-98AC-20B0-ED0CEC57819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71" creationId="{B1AA8A2A-405E-E174-AAEE-F550AAE0A04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72" creationId="{7A244800-5059-639E-80CF-1D3C15E3D27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73" creationId="{468DAF21-279D-9E33-21C7-B2DE5B150A5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74" creationId="{ACF61463-C6EC-564D-7FF8-5C124DEB807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75" creationId="{9805C4BE-1F76-4CF5-9E9D-0D23B4F2D8C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76" creationId="{D1B14C3C-043F-8860-C9A7-A5CA42B278D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77" creationId="{7451150F-F45A-6503-1013-0F2AD9EE8DF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78" creationId="{FCE8AF36-7FEC-D689-0566-E600C854BC5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79" creationId="{170935A9-7995-B21F-4242-DFCF5C776AE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81" creationId="{26BF1ED3-8C3A-DB44-33F8-830B1F766E4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82" creationId="{219ED8D9-99E7-AD9B-9315-D6EE5025104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83" creationId="{6970ED8C-3500-E348-94D4-3279D1071CD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84" creationId="{4089145C-D6BC-7788-B0A2-902D4A2C5D1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86" creationId="{47F161E0-58DD-BDAD-27FA-AD96EF9226E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87" creationId="{9E94B84F-8075-8F33-C538-3C10C6D3AE1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88" creationId="{043245F9-D7BA-A914-ED7E-808963EB1C8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89" creationId="{61B9ED65-9D06-C69A-F046-87763D4F3D5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90" creationId="{692CE621-4BCD-34AF-BEA9-907F1282A62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91" creationId="{B58BAAA3-1816-EB94-464B-B933066C006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92" creationId="{AC38E3A0-DC2C-34EC-5A49-9CD9E753FBF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93" creationId="{516ECA66-5BEE-357F-F7F8-D9AFE0057C7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96" creationId="{BB46C89F-07E3-9163-B330-9A8AB3A2EFC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97" creationId="{1F6501EA-9A88-9A02-7B58-50336805642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298" creationId="{1C6A714B-06F3-0319-A97F-05AA9C9DCEB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00" creationId="{8EE7B164-2203-DB90-5D36-EE8596B5FD2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01" creationId="{34E97BF8-5DBB-3449-A373-F9C388D4ACA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02" creationId="{FA85107D-BC4B-27C9-77BB-E785D656893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03" creationId="{D5A45B54-5F3E-CB28-FB63-3F4B0EC45A9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04" creationId="{66752ABA-5396-E382-0B3A-73EA48A8207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05" creationId="{378C7691-9F9F-F815-98FA-63CA04D718E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06" creationId="{18557EB6-F2AA-BB8E-4204-13380449797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07" creationId="{782E6299-F9D4-D97B-4DAF-AD109976E87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08" creationId="{D535E4C1-E411-B2ED-CD1E-0674FFB6DD3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10" creationId="{B2E235A5-7FA7-4EA5-C4B8-B27DAE2A7C7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11" creationId="{7FC80FEB-F10F-5DF0-2102-6B9191887B5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12" creationId="{7F2C6B24-AFBA-B1CB-B6A7-DD6F6F688D2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13" creationId="{B1CA8F2B-0DDB-7F13-2875-105C632B92C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15" creationId="{2638B51C-D177-E54D-A8FF-AD784A08098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16" creationId="{7A981582-1FA5-3F15-5CDA-D76DD745A3F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17" creationId="{B2CA3350-71E0-9428-98C6-4E60DD25D87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18" creationId="{882C3D2C-1997-D5FC-D5B5-8738897C934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19" creationId="{6F20619F-0714-9B11-D3B4-2C91A21E8E4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20" creationId="{3AFA353B-105D-97A4-5810-0DB3E0FDC24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21" creationId="{6664DDAD-8D93-A486-310D-751379DBF74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22" creationId="{C17E12DA-7958-B3F7-130F-02A69F645B3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23" creationId="{0ACC7A08-2C10-E447-63A4-EABBB0F19AD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26" creationId="{DD9C5699-5ED7-1C06-B53D-2ABFDA31B46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27" creationId="{D0DBE3FC-A08D-AE07-7716-2508BB55F31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28" creationId="{87D60A03-8739-DAAB-C67D-A2874561119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29" creationId="{CB6E92A8-04BB-1AD2-38AA-81E6CF34E37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31" creationId="{1C13D8E4-B78F-17C5-5AEF-CC2A0BC1170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32" creationId="{9B9E764D-08DC-933D-82E7-4E8AE668270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33" creationId="{3C7C52D9-833E-62DC-5D26-34CB81D475F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34" creationId="{26CFC5F4-A0CF-CC7A-83B1-9EB52BC9E11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35" creationId="{A28CABB5-8367-1C27-6055-702441FF52A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36" creationId="{09B2C1AE-ED44-3D51-C311-1B9742E7C26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37" creationId="{9D74528E-87BB-A891-8F58-FA3557D383F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38" creationId="{70BBF7EF-9ED7-7C3B-017F-74F8F5F02B6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39" creationId="{D68603DD-947D-A5CB-0340-C73EE27A7D3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41" creationId="{1A32522F-F5BF-307B-944C-AE8A4B502C9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42" creationId="{A3F3D0B3-3288-67BC-69D7-000B3C914CA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43" creationId="{7EADDAB4-9242-0009-CADC-0F4CDBDF772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44" creationId="{B2DF25A3-A0F5-9423-AAE3-0F50DF34499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46" creationId="{6E15E8E0-9C64-6F86-1D9C-D2C9423D636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47" creationId="{A5EB7362-3263-53C6-F36E-93FE3676450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48" creationId="{01E601AD-C4EC-5DC1-0813-CB73E496723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49" creationId="{F0592443-828E-5180-4B36-42D38ED3EEB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50" creationId="{5D21CDE4-F4A0-56D0-8BC2-4ABF70F1B97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51" creationId="{11923F91-D715-F612-E7E2-3FF21F10649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52" creationId="{EF917FEE-51B1-3B7E-0A5D-D5D6C0F7C0F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53" creationId="{8A4C4B00-45EE-3602-BC29-AC5326038E0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54" creationId="{DB69831F-D1FC-A6BC-82E1-8CC57DEC048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55" creationId="{AB09F22B-0EA0-E6A7-2EE6-AD7CCCF3A46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56" creationId="{5E433FE5-CDCA-B60D-D3B0-D65267FA5BF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57" creationId="{B49B03D6-08BF-E95B-36ED-9B119FD706A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58" creationId="{44C75E26-0973-0B05-5487-2AE46151CE0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59" creationId="{AFA84DEA-93F6-AF90-4E0A-FE1CCB4080C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60" creationId="{E5E76255-708E-C70E-B349-6D92FF30039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63" creationId="{C4205297-5ABE-7AAC-8B5A-700DEE8CEBB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64" creationId="{E25C5EEB-FD7B-EBFD-AF80-CC5E41730FC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65" creationId="{655E69A0-C489-4670-F3C8-D7132BF0A3B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66" creationId="{C81E3A6E-F44C-95CE-D646-C07A97D0E30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68" creationId="{4D39B368-18FB-EC5F-507B-3207FF148CE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69" creationId="{9C3FD816-DEB7-600F-7E50-DDBF8105EFF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70" creationId="{F82690A9-35D9-02C7-2660-2769005ED4F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71" creationId="{01C501A0-76FD-BD4C-1678-C2E26A3A407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72" creationId="{06278555-4B01-2BFF-AC1D-C521B4DA309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73" creationId="{D4B0DD1C-4537-B447-B386-21CC5072175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75" creationId="{3003CB5A-BD36-346F-1B6C-4E708C2EDF6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76" creationId="{2B1E19E0-72A7-B08C-7387-C5A63270AEC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77" creationId="{0AE914D8-F6D2-886C-FB76-55658B01120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78" creationId="{C5A820C2-88CF-2EFE-BA90-3F59DB4B954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79" creationId="{5E7A9BD2-1AF5-65C8-7992-113D963F058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80" creationId="{00BC24F6-26A2-258F-DF86-B088CDF68D3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81" creationId="{4510C789-2E9B-6359-D6B0-48B38EF625C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82" creationId="{2D473B4B-D51C-34C1-C5B4-DB723604EBA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83" creationId="{35EBADD6-3486-27D7-433A-BD95673BFC3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86" creationId="{16C3057B-C292-F204-6BAA-120FDD4C570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87" creationId="{DAF0BF6E-C39E-1931-8FA7-096562C498E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88" creationId="{D675E101-E2E6-5181-AD1D-C0EF5486D01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90" creationId="{B98E80C8-3A5C-EB24-02D8-79D4686E916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91" creationId="{7B9BC9A5-67ED-303F-9422-21DB32236DB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92" creationId="{88E0E8FA-1DE4-2AF7-E38C-AED80C4F3D9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94" creationId="{735456E1-88A8-8BC5-AA3C-E0EF35AD29E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95" creationId="{8F762CAC-C21B-197E-A4F1-C9700BE153E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96" creationId="{63F1B17A-990B-52DD-2E3A-A24B1D82B57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97" creationId="{24C06264-850A-901F-4A34-EC021D9C28C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98" creationId="{ADDA2F21-8756-ECAF-F943-C9FFAFD2944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399" creationId="{4B8DBBAA-5268-1573-E227-53EB7E6B612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00" creationId="{B6879AFF-9F62-B533-F32F-567914FE8C3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01" creationId="{2F7DDD68-49C5-2887-AAA4-75FA744F6EB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04" creationId="{52F91595-D05F-BC36-EC17-16DDB25C0BC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05" creationId="{09779AE1-EF69-DABE-16B5-01F7565CB79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06" creationId="{15FF0037-2CF3-5D72-0928-8917C1DABE7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08" creationId="{1473A61B-19FE-86ED-C1C1-E08DA6FB963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09" creationId="{D7A3ACCE-0E75-33A3-A98D-92B37892BB9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10" creationId="{1FF403A2-66E6-8666-8435-0374C480511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11" creationId="{707798AE-D953-B77D-048E-A568A7FC4AA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13" creationId="{C344FFE0-034E-0B49-34BD-969EC1CC635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14" creationId="{2A627CC1-AF8F-E05E-B995-89134551392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15" creationId="{35434EDB-EF09-0E70-92D5-30D41096F82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16" creationId="{6B5AE1F8-E479-C08A-7442-689AA2A47B2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17" creationId="{9F9A3AAD-C1AE-9524-41E9-A3A6C9D377E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20" creationId="{C100CD84-FC3C-5BFB-21C7-AFF7C3392D4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21" creationId="{22E67C11-27AC-DCDA-5D8E-5F391929EAB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22" creationId="{2DA9C34E-EE27-6DF8-2808-67295D0727B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24" creationId="{DB909320-37AA-A59B-D941-53221FE106F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25" creationId="{31F12F2D-76B9-4C43-D763-F673AFD11F8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26" creationId="{CE0EED56-C7A2-D798-07AD-21651840456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27" creationId="{FCAE8A67-E476-2265-ACCF-21C1963F950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29" creationId="{38C3623E-B289-C158-0570-51AC2F84A45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30" creationId="{27D0BA5F-46FC-2DC0-6F1F-3FF13E161AB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31" creationId="{4E1C24B2-2B33-BD0D-5C6A-478833286B6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32" creationId="{CBEBD663-062C-2EC6-A0A3-7BACE2645CA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33" creationId="{7FACF95A-DC1D-D966-B9E7-22ADA36B590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34" creationId="{8F22A74D-CA53-13ED-152E-609B7FF417A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36" creationId="{BB0D91C4-3250-30BD-D3C1-46187A5C9CA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37" creationId="{737EB05D-A3C0-DE08-FA16-5C1D6762AD3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38" creationId="{7530A298-E9E4-F798-2BCF-F0D17DF5AF6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39" creationId="{0E87DCFA-788C-B823-5B72-CA159E7F4F3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40" creationId="{9317BBFC-7CB9-0F24-3E0E-FFC43E0905C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41" creationId="{1F2B8B63-A278-DC4E-56EF-447B7ABE9F3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42" creationId="{E4175230-DFB6-5E72-F2CC-93041E4E6E3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43" creationId="{EBED5B37-B0B2-A565-A6B4-8C2E7500A9A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46" creationId="{13C0CF70-48ED-C6DC-A03D-48D0D49F50B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47" creationId="{950ADC72-70C2-238F-BAE5-D6605F21346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48" creationId="{7C0E531F-3F40-DD9C-B2B1-A39A606926B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49" creationId="{3892DA51-4C29-268F-2C93-95DFF387392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51" creationId="{F62720C9-D39D-3E4B-F85A-8059EFA49E0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52" creationId="{9C71A87A-5CD2-C32A-A505-6684A447173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53" creationId="{C5D621A8-923C-20CF-3650-07CD9C36625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54" creationId="{31B6CB78-7932-DEDC-4AFD-65B329F26CE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56" creationId="{8FF09192-1C73-939B-7B53-3C051016421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57" creationId="{9E8E1CC3-93AB-0158-1D61-CB6BAAD0D4A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58" creationId="{FE9D4E35-4F27-B77D-9A3F-1A888BB90E4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59" creationId="{7709522E-D175-D0DA-DA69-CBE1DD820CB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60" creationId="{2F00677C-B58C-A379-BDA0-BDFB0951B44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61" creationId="{2A0E6B9F-676B-CFD4-991C-256DD37BA6C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63" creationId="{04AA6DBD-AA5E-37B7-7F08-9546C579E96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64" creationId="{E3DA0833-E263-E3E3-9F71-92E5E3E45DD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65" creationId="{0A15A1A3-67C2-3EBD-CFF8-9237C5A707A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66" creationId="{0693E5EC-31A7-F34C-F554-708BD39BA0B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67" creationId="{2A2AC88C-E63F-EC31-3B64-E27A4CE5832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68" creationId="{0C8FA4F7-D12A-11A5-02CC-D115A6BB00D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69" creationId="{F8DA815C-F6BF-9C77-CC4C-5B5FD4A5D0A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70" creationId="{37FE0B8C-7C2D-5C50-48A4-B84904B88D7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73" creationId="{3D155E0A-8647-331E-9F51-B769C5542E5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74" creationId="{FAD5D205-6A41-0777-9457-52DC9CE938F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75" creationId="{83ADAEA3-7EDE-1FCE-178B-A09D848B978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77" creationId="{C5346488-3691-00E4-73BC-7CC6A3BE99E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78" creationId="{C8573F91-01F6-366C-6589-FCBA2098790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79" creationId="{7B8632C5-FFB4-7C3E-4E96-E795E704E0F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80" creationId="{F1352D34-7EAA-DB2B-46E0-D2104D74235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82" creationId="{F6092332-BF20-ADFC-57D4-26B3E3A14DF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83" creationId="{C919FB2A-C851-DF4E-1103-0AE63DF2A67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84" creationId="{B7BC60B4-EFA7-0B8F-E9E3-3B211363C98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85" creationId="{2CB0B700-09A9-DB83-3D6E-4C98E745229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86" creationId="{B1FA38DE-C255-3DE0-DB37-60E3FCF558C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87" creationId="{E2A4C311-D938-EB63-14E0-842881D013E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89" creationId="{CDA877E6-9E48-ED64-492A-01E797A35FD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90" creationId="{275E61EB-36A2-8F20-3348-9D700D1D7AA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91" creationId="{6758BD16-3F32-DB7C-DA00-D0B1E732824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92" creationId="{C4ECD727-9908-2839-9E17-EC840F7513F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93" creationId="{B5181EDE-F5A0-BDEA-A355-D4C35568FBC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94" creationId="{3B052E15-C3B2-25D5-CFC0-3A0F15201B0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95" creationId="{3A167721-4146-3686-85F0-8E7B5860E1E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97" creationId="{EF0FE5EB-2B2F-D3DA-3148-74C34B62AE4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98" creationId="{ACC3B4FE-C97A-7F78-BE29-9495816995E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499" creationId="{EEB45D96-7EA7-2AB1-C920-C397E5CA349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00" creationId="{386F4A6D-E28C-F276-5CDA-96F995614F1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01" creationId="{46779FC2-A339-BCE5-9DAB-6B3D82000E6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02" creationId="{A16454E1-2581-FB22-86F2-A91FA544E31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03" creationId="{FE7EDC23-2B0B-DD84-C620-DEB40A2413C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04" creationId="{CD6C1088-B8C9-AC24-BA9F-A93AC25D206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05" creationId="{23BEB8EB-23EC-70D9-5978-FB49CD23E8D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08" creationId="{717CDDFB-7527-5885-E0F7-A3C9021D0E1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09" creationId="{4B9C2416-443B-91C9-2414-471FA6667DE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10" creationId="{22457712-9DD2-8CA7-E8AE-B9086BC8F90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11" creationId="{2F09F3B1-8532-1E1A-6486-7B8BFE5039E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13" creationId="{AA6A6652-C795-228F-8A7D-BBDA4EDE084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14" creationId="{15671B1C-A0CA-138F-A063-0ED3579DC7A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15" creationId="{AC3F2BCA-67D8-E000-7CEE-F541610471D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16" creationId="{2229BE31-0580-2BF7-A2E6-D0A8CFB5C6F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18" creationId="{1746787D-6874-3BD2-E8A4-B6E0567D0ED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19" creationId="{39E01E82-9D75-F039-6701-71F461CDE06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20" creationId="{8403A13D-615C-7768-6527-7CA73058F98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21" creationId="{A421BC77-B058-E08F-3B43-381421FB487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22" creationId="{BAEC3B97-92AE-4A6B-29AA-716D2118E48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23" creationId="{8850C35C-38C7-1091-C1E1-16CD73F2CBF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25" creationId="{C1E987B3-9538-9578-9D80-E00AB43692F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26" creationId="{47E57088-DD65-1716-9309-691476141CD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27" creationId="{968EF047-E9BE-7B3A-2051-F226194AA37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28" creationId="{EBB9FD23-E304-C2D3-00F8-2CB0CB96845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29" creationId="{FD5825FD-C394-2BAE-9DCD-BD045D100B9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30" creationId="{A3A04220-851D-48B5-7220-F1CD79A37F6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31" creationId="{3527273B-6AEA-76D2-A524-69398F559B7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33" creationId="{EDD9EBAB-E94A-7870-7311-FE7C7F91D45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34" creationId="{76DB2E00-A4A6-79F2-5B2D-5CD470C9DEB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35" creationId="{ACEAD126-A49C-7D97-2D88-EA0E85592A7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36" creationId="{7DD3AB03-CD79-28FF-828C-05E80325C4C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37" creationId="{4BC572B9-D6AA-4CB8-54F7-17CBF12B152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38" creationId="{8A890462-B4E1-CCCC-3643-016DF0046C8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39" creationId="{FD2C2B74-8F3D-A07F-A086-822A2521721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40" creationId="{D5EC6ACD-90BA-84DE-9EC5-D55DB4EED61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41" creationId="{BC4373D4-9BF7-60E6-A20F-CF672DABF19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42" creationId="{DE0E2DC4-2754-666C-F3A0-5FE117434C6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43" creationId="{C64D4CF6-7931-68DB-5347-3E22061117B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44" creationId="{A1F90C30-B61A-C15A-EBA2-619F51A595D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45" creationId="{3C0CEB4F-C909-A8F1-2E67-DF817FF63E7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46" creationId="{D9302E36-7433-A93F-ED21-BC480AAE2FD8}"/>
          </ac:spMkLst>
        </pc:spChg>
        <pc:spChg chg="mod">
          <ac:chgData name="John Wiens" userId="2d70a311-16d9-4963-9c09-cd15e71ccb6f" providerId="ADAL" clId="{2DBCDB8A-AA53-4230-8741-301C126297DB}" dt="2024-06-13T15:27:16.682" v="1975" actId="20577"/>
          <ac:spMkLst>
            <pc:docMk/>
            <pc:sldMk cId="2552282072" sldId="260"/>
            <ac:spMk id="3547" creationId="{7A0B70E6-9289-86EA-FBFD-BB50B9DC573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50" creationId="{E1174084-688A-0C7B-A542-789B11A9818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51" creationId="{1AC57D50-4952-ADAB-B61B-ED19F65C2E8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52" creationId="{AD5BA086-1C8F-8D8E-066D-75D930F9F6B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53" creationId="{6E2C76B2-F0C9-E5E9-045F-353C655B141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55" creationId="{1205BDAA-1168-5530-CDF4-8813C1C07AC7}"/>
          </ac:spMkLst>
        </pc:spChg>
        <pc:spChg chg="add del mod">
          <ac:chgData name="John Wiens" userId="2d70a311-16d9-4963-9c09-cd15e71ccb6f" providerId="ADAL" clId="{2DBCDB8A-AA53-4230-8741-301C126297DB}" dt="2024-06-13T15:27:18.749" v="1977" actId="1038"/>
          <ac:spMkLst>
            <pc:docMk/>
            <pc:sldMk cId="2552282072" sldId="260"/>
            <ac:spMk id="3556" creationId="{3CAB0FDF-17B2-CBDF-D1B5-553929F2439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57" creationId="{120FBDAC-2398-ADFC-1B5A-58008210A0C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58" creationId="{F49F472E-7777-DC11-8490-15E18B73CC1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60" creationId="{00D5A7AC-E1E4-A898-25BD-347A7B74BBC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61" creationId="{C52C7AB7-EB28-948F-DE8F-B235C33E98D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62" creationId="{6BDA2CD7-58A9-2F62-6B24-858B36D7F9A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63" creationId="{FCFF310F-1040-8997-17E2-9519B96BB8A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64" creationId="{85EB1E40-D4AA-8D25-6195-10778D1DC65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65" creationId="{2FE0ACA5-18A3-52C0-BB39-FB5AB8F2428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66" creationId="{E4B050E4-7CDB-115F-DE53-411074CCD8F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67" creationId="{C4FD45F3-BB5D-B9D7-E0CB-2C79D9F7567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68" creationId="{26751C68-C581-C854-6914-BBF311C32EB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70" creationId="{940C90B3-5A05-249F-DD06-614E07AA5E4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71" creationId="{6BEE9500-33AA-3284-CC28-4AB01C9F5D1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72" creationId="{AEB26C2B-630E-550D-C3DB-649582F7644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73" creationId="{09644A59-5E54-EA4B-C198-FF3718DBE1E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75" creationId="{35A9BB30-9CF4-3EE6-E1B2-DB7821A1EE3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76" creationId="{09D4D633-5AFD-5169-3716-05CCE71E5F8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77" creationId="{C7FF3D9F-57EC-7938-D90E-453F42EF60A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78" creationId="{8A8D0D94-4435-331A-2D39-5523D85A09A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79" creationId="{69AE2362-EB33-E6FF-9FB7-1B6B662A0D1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80" creationId="{5EAB07CB-7D00-5C73-A762-02B6B265CBF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81" creationId="{F2DBB152-8C6E-96F7-CC02-832C786A795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82" creationId="{D738ED90-12E0-7B39-749F-1A309383C9A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83" creationId="{043F7389-E006-C260-7267-F25385D19EB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84" creationId="{630F3989-260F-7968-0E0F-FB46DD70BEF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87" creationId="{FA2F232E-E592-19E3-296A-F56FD1A2273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88" creationId="{A683EF28-A06B-106F-E159-12E8EC805C7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89" creationId="{92B86C20-D20A-476B-705C-F26B55555B8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90" creationId="{5F6F5157-AE44-7494-F642-1539B1660B3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92" creationId="{C47AE808-7A0C-09C0-3D30-EF2C3AC3EC1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93" creationId="{2A4870F6-E132-DC56-A5F7-C3D9D1F11A3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94" creationId="{F7C5AC57-A68A-FFFC-B8A5-1DF8970ADEA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95" creationId="{811B3AD8-904A-0621-B706-4A201023009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96" creationId="{922DFCEF-F991-FCC5-50FD-24864679BD0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97" creationId="{B7BDB836-FF9C-8143-8DE4-EABF44FE827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599" creationId="{85D74C16-D8AA-5730-45CF-2F349317F2B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00" creationId="{0CD2904B-9D76-B7A3-3D2F-8EB80965C4A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01" creationId="{2BABC280-E4C7-1CE1-0BB9-FDA45E40BF7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02" creationId="{72EDFB77-78CA-6C80-447D-9AE442D2F5C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03" creationId="{676A63A1-ED3C-39C9-44B0-D87E59847A4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04" creationId="{E1B35AB4-A29D-C5DE-18D5-C9D0E045DE2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05" creationId="{B42B00B3-65BE-E167-F2AC-57F9439A354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07" creationId="{ECE26F3C-FCCC-5462-12E0-46A0BE746D4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08" creationId="{6F2824BE-D91B-E58F-ADBA-9C9ECB06CF0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09" creationId="{6ABA2862-262D-926D-75FD-BD5ACC4B0CC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10" creationId="{CEC71CE9-F9E4-351F-DFA0-33B1D18012E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11" creationId="{2E0F3883-CA10-BCF6-F265-1AFB42F2A69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12" creationId="{310ABF86-4413-3C8C-EE96-24E065492ED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13" creationId="{523D908E-52B0-6A92-C7A3-E25402C98AA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14" creationId="{C826168C-FB1A-6857-73F4-FCDDF98A55B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15" creationId="{575C7EDB-DD0E-FCDA-7539-9CCF55F457F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16" creationId="{F5C2C0B5-6E45-31A8-D3AB-0A6924B146C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19" creationId="{2A7FCB3B-AA4F-B978-006B-3093A839271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20" creationId="{E6851012-7170-8095-5D5D-0084B482862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21" creationId="{FF2E650C-D207-1DF1-34C1-A0511D0D58E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22" creationId="{19357AE6-C495-22A9-4531-06AA6476370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23" creationId="{33AB5838-3ACC-D6AB-DF7A-A7E3B2DC4B9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24" creationId="{F7B60737-376B-396F-4D24-A78D8EBDE73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25" creationId="{B44DEE8A-3A1A-1662-8D28-5E3B9BF5293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27" creationId="{4F13CEA6-9BD4-8F43-9848-C996751BF37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28" creationId="{FC7A51A8-7099-13A8-3313-A7625A8FEAE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29" creationId="{61D204CF-327F-7A67-C64D-AEA4567E09E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30" creationId="{398746A6-29FE-9BE3-5A4D-99CB7EF2327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31" creationId="{C9F0905E-86BB-9916-1EB9-322A7EA8FB6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33" creationId="{DC696F6E-0F06-B6FD-3228-518BC227996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34" creationId="{25F11812-D2D4-1BBB-4CBB-84DD8F54188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35" creationId="{BD085295-3CDB-A760-5570-EC158A2CBF8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36" creationId="{4A3CE5F8-8685-4ADA-99F4-BF667E2593D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37" creationId="{1373988E-DC4D-15F4-55BC-A409D7B4962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38" creationId="{CB8AD518-8E22-6B17-970A-38014C34243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39" creationId="{FC2BBB18-D74E-BD38-68F1-0AF54249BFC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40" creationId="{A4F20629-2F53-BC5B-9EC8-5C95CCBB257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41" creationId="{EC538246-DDBD-D697-152A-EE1A581D4B5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42" creationId="{C6EB7A22-4818-887B-4571-1C7B3DD4C31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45" creationId="{2BE07BC4-43CB-A8BF-2765-A7DE7A96A4D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46" creationId="{01E289CD-F089-8861-170E-99988C720A0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47" creationId="{2C6379A6-47EF-2985-260D-2CAAE0C8F6A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48" creationId="{60936725-315B-0B07-F8A1-B9152C5873B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49" creationId="{FD357709-A260-47DD-01DE-09DDD198152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51" creationId="{2CBAF2BB-EF3D-721A-4280-A9E174BEBBF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52" creationId="{6584D43D-9FDB-FC39-870B-BA9052C6820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53" creationId="{CE427D4E-ADEF-88BC-99DA-E2121D61FAA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55" creationId="{FE0AB37E-6ED0-DE4C-348F-8427D4EE9CB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56" creationId="{7BDB23EF-4163-13EB-2262-911D97F3C5E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57" creationId="{459001B7-8484-CFE1-E184-D1B7F78E5F6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58" creationId="{65ACA643-493A-D763-C760-D77061F8860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59" creationId="{352EAB77-B87F-0C73-A989-14AAA34C0C9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60" creationId="{13596F63-B369-1D02-7B6A-2D155377370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61" creationId="{7EAAB966-1000-F8C2-7A7B-3EDF35F1E54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63" creationId="{CBFE47F2-CBDE-8CFA-B5F7-BF9F7920E0A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64" creationId="{E0C22DC2-38DF-3E40-528B-FD5535C642C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65" creationId="{6117742D-2549-A3DB-2EF7-A64F884AAF9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66" creationId="{9520E6D4-C6F0-AEA8-A81E-C9D1CB15CA6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67" creationId="{D5C5C1B7-B9B5-45F4-94A2-F572E00421E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68" creationId="{68AA65AC-48F1-0F15-7C69-3F6B59E465A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69" creationId="{A5E22982-5CA6-9B43-6AEC-BF9563FB676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70" creationId="{702A7BD5-22A1-3CB4-3D23-C748475A159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71" creationId="{98ED90E7-52A7-49FF-334A-0188FEC488C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72" creationId="{764DE80B-74DA-05C4-E9CE-715A12A0258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75" creationId="{071B24E9-53D6-8093-3B6A-5FE22564E20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76" creationId="{1A21C2B5-21F9-3BD6-52A7-9DA199E5AED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77" creationId="{059CECA9-5D50-6339-43B8-C2713E36101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78" creationId="{B6419D73-6ED3-95EF-2BC7-93E3F3D29F9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79" creationId="{9E239CB4-8465-7865-6276-171A18501A7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80" creationId="{EA98A5BF-0BED-541B-2794-DC4063224ED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81" creationId="{407351E3-5B41-36D9-4448-CDC7CA090BF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83" creationId="{361B6ACA-4BE4-DA45-5548-26DBE999A3D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84" creationId="{5975E029-129C-D40E-3620-64BD9B41AE2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85" creationId="{2E0C3DE6-87B6-799E-9396-871EC0C46CE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86" creationId="{110FD89E-303F-3ED2-A4EA-1D5FE94E5EC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87" creationId="{C7CD0B45-8C38-2070-CAD3-19536B2D6EE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89" creationId="{F175557A-BDA8-C4BD-B04D-322D44887A4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90" creationId="{848A3A3F-BABC-D8CB-DCCC-84980E85023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91" creationId="{E0F051D9-6AF1-4FE5-8E24-83911E88FB6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92" creationId="{715292F0-C5FA-77C3-341B-0D71A3F7659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93" creationId="{22875412-E294-DCCE-75E8-076A1887E4C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94" creationId="{08B6F31D-D80C-B063-7593-0BA684E4671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95" creationId="{A38A9309-9716-3F41-2FD0-754B5E4EC42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96" creationId="{981A7264-04F2-E9D7-FE9F-1D2CAA25060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97" creationId="{03B5CB88-AC23-37C4-FC6E-BD0DBF40DCB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98" creationId="{B8DD06ED-711D-604A-82D3-33BC40B6A85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699" creationId="{28FD97E9-23F8-35F9-B19A-4103F0D530A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00" creationId="{500303E8-2286-9E13-75AF-F479053CE34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03" creationId="{C3A0CAC1-B6A2-72B6-9F00-0E5C91F1910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04" creationId="{A97B8C96-A2DA-76AA-3D52-8E6CFAF5984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05" creationId="{4BE41A5D-3453-9E57-7668-5A91B524CE3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06" creationId="{6BB31595-6031-5584-B60C-B1A0C4E604C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07" creationId="{268099A4-3F63-049F-BD89-317122806E1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09" creationId="{145C4EEB-3DC9-A77A-7A21-F273AA90347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10" creationId="{89D752D7-222A-2CF8-9EAB-E6C4DEE7850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11" creationId="{F30E7061-0F01-8E4E-8D46-718344FDD91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12" creationId="{E3FCBC07-1789-6C60-D61F-F0F8F086F96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13" creationId="{28C2F09B-DB33-879A-B746-886DCB38AC8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14" creationId="{DB6ACACB-6E85-36D9-4BD6-984525DD525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15" creationId="{C251D1DF-3B10-4C93-AC1E-BA1AF08D22D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16" creationId="{EF3344BD-7956-B766-ABD2-4206F38306B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17" creationId="{67528F27-4769-F1CA-5886-7CD9A16A74A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18" creationId="{738F67F2-67CB-302A-0100-6E09E91A6E6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19" creationId="{7474AEAF-E19F-32DD-2FAA-6E9DF26E155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20" creationId="{EC25608F-0A2B-94CF-BAF8-12F8DD75932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23" creationId="{6687F9E5-4289-067C-A815-D5A3DBC86F3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24" creationId="{249735C3-0ABF-3EE1-2F9D-7FE22A9F586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25" creationId="{D01D8EAC-1E06-FA9D-3B6A-CC0D816DF5E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26" creationId="{A60071FD-FFD8-D3B0-5FDB-D78F19BECDD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27" creationId="{552A6B2B-3A89-CB86-9082-9251E9D1BFE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28" creationId="{B14965DB-BA6A-FEF2-DAD2-8D6AE39BD45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30" creationId="{A2976E2B-2131-74AF-5DD6-12FEB0D1F30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31" creationId="{F9C48656-CEDE-79A8-43A0-82FF874A5A6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32" creationId="{4462E953-393C-02B7-4287-F755CB51B2A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33" creationId="{5606514E-819B-A48A-A5A3-DC4FC801A96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34" creationId="{E9143FB9-60C8-473D-8EA0-00E46D06707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36" creationId="{03C03AAC-0579-C6E0-9C53-13A9A00688A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37" creationId="{115A72F0-025C-B78E-077F-78C8EC54B94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38" creationId="{970DAEF7-449B-F210-FBA8-8267A6AF70E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39" creationId="{41CE9A9E-AB43-B441-1074-4AFAFAD9E3D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40" creationId="{7B883011-F7B1-CCF1-F209-4EAD91E3B89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41" creationId="{AB3A6D19-3C6C-7D27-1C2C-2165B629F64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44" creationId="{82E87D80-DAD2-BDF2-CD01-09ED1CF95A3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45" creationId="{D87B3039-7746-22DF-718D-B687EC7608A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46" creationId="{B6751021-2D48-A410-D941-280CE421D9E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47" creationId="{29024551-FCC2-4CC7-D277-CE7178E8521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49" creationId="{026E3B70-3EAD-FCD5-1EC4-ECC9647FBF8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50" creationId="{93397EB6-E6C8-885E-2C28-3383A9663B0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51" creationId="{1A7F9834-B319-B6C9-5F9F-A1DA682DB26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52" creationId="{A0891013-40B7-E96E-AEDC-48076FFFE0E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53" creationId="{8417C595-621F-0518-CB8D-BFB4A7A9BF4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54" creationId="{26237DF4-C3F7-8A97-D15E-79973237D0B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55" creationId="{EE5B4819-E944-A49D-15BE-1162322340A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56" creationId="{DF1E63D4-65D3-51BF-DF2D-C0890F02142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57" creationId="{45ED7D7E-E337-A54A-53C7-0DE7221E6E2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59" creationId="{A981D981-D848-96B6-8E07-B6867B4EA42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60" creationId="{FA9CBEBE-A86E-A368-2486-31E258188C9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62" creationId="{97619EB5-B9E9-568F-AD8E-896C701066E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63" creationId="{9D1A7C69-472D-DE00-7614-0294849CF1C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64" creationId="{ED44F6D7-274E-F2E7-80FA-F57CA2D4FAD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65" creationId="{4889881D-0671-3436-8272-1BAC7EF14E1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66" creationId="{62CB542D-29CE-2DC5-434C-DD60BFAE2F9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67" creationId="{854EA746-A184-FADA-ACCA-6DCBF99D06B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69" creationId="{8C2BADBB-592C-E0C3-AEFD-645EB603028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70" creationId="{569868B3-2CE8-50F4-6213-B24686FDBB4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71" creationId="{6CCDEB36-BEB4-7A28-7C88-57D26B16AA2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72" creationId="{EB9E2191-ED62-1918-3565-C6AF7321B17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73" creationId="{583DBAD9-02DF-9F15-0D2D-640493D0551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74" creationId="{787DA566-852D-9502-0055-376E9BEE564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77" creationId="{87E697E2-7830-758D-07CB-7CD39281608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78" creationId="{6508F81B-5794-6254-7EB5-56A244E75DB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79" creationId="{D6AD82A1-E7E3-FBAC-7D6B-4D8155EDC0C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80" creationId="{C2CFCBD0-55BC-8F45-2B5F-682159E12E5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82" creationId="{C9DD09A6-B1C6-581A-984D-C35C2583F4B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83" creationId="{B562DC35-CD78-A75C-C9DB-6351BDA4BCE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84" creationId="{39E5B6DC-AEC6-3289-593B-DE69D58A835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85" creationId="{7E5FC6FB-6722-9D12-98AA-9941CD90B3B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86" creationId="{6137998A-EB3C-65E3-8362-4BEB210EBC9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87" creationId="{9554632C-4210-1037-219F-2C3CEA0EB82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88" creationId="{0067B47C-844B-80D3-C44E-B550A034E38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89" creationId="{B9F40383-76BC-2052-3ACF-B68048FECCA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90" creationId="{1B7D28FF-4041-5B99-818B-655379E653F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91" creationId="{F7B901C4-2B1E-6901-2505-63050F70749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93" creationId="{C98917F4-87D1-2156-D10F-C1C481BE363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94" creationId="{C70930D1-A578-C522-44E2-FA56742DBE9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96" creationId="{7874D7B5-F11E-B857-F3AD-FFA2254C0C0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97" creationId="{191EC0AE-F2B6-F501-F3C6-E1EA31457A1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98" creationId="{26739FE7-EF2D-038F-C5B5-4521B7E9E0A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799" creationId="{3EF6BEA6-8730-8FE9-5D62-D3C924C7E71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00" creationId="{32253C41-7FFA-6756-0654-630777B684C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01" creationId="{A47270B0-AAE9-8531-D1EA-5E17AA4C0AF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03" creationId="{2CFCC2AE-891E-13DF-CF42-EBBC4537C14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04" creationId="{D998C61A-E0B8-5B37-0B38-CC66DE223BC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05" creationId="{2033557E-A43E-5489-27AB-C2EF134BF29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06" creationId="{02675662-741C-0395-5140-640796A56EE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07" creationId="{41B58BEE-DCE2-2A24-34EC-C3336149A45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08" creationId="{B87A807C-8106-4F8E-2F9C-17755D53BE2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11" creationId="{603FAE3D-2499-F7CB-6A2E-F43A9B07DA2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12" creationId="{C0039C3A-AF23-3DDD-CEC8-EF56432E135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13" creationId="{1BC5E570-E354-28F0-363C-E81CAC49EA4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14" creationId="{D2A378B0-7063-D27E-F03B-A977856B9F9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15" creationId="{82D8FF24-E9D8-9DF6-3042-6BEA983CAC8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16" creationId="{C7BFF4F0-71F7-5A71-8B72-17F7768E51B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17" creationId="{CD0AD25C-002D-DF31-09F9-C0232EB90B4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19" creationId="{8B2768F4-308E-0508-FB10-526DDEA34A4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20" creationId="{51776C02-4624-134B-0C9B-E87B0787735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21" creationId="{5612E4DB-4F0A-77FD-BF42-529A77F389C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22" creationId="{86648F1D-05B9-C5F5-F931-1C878B701CE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24" creationId="{30F5471F-0643-47BB-A039-702A0822372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25" creationId="{FE5EC611-F67D-48C1-5D7D-B36B9298277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26" creationId="{FC0813D3-76DA-9D8D-0896-A2E8B6C37CE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27" creationId="{751BCAE0-F50D-5032-917C-2F222255DF3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28" creationId="{B0232FF2-7B32-0AB7-EE11-F1D9F9A8756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29" creationId="{1B839605-8757-C4A1-66CF-3E82BE9F198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32" creationId="{15774F2F-9D15-4514-396E-229922A0143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33" creationId="{AFE60DA2-1101-8F1D-01A8-BE4C8B52C3A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34" creationId="{A0237249-9ED8-2F29-ADC6-56E2396C7CF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35" creationId="{48053CEA-182F-C12E-282B-FF3D15B48C4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36" creationId="{031E1F65-D138-9ADC-012F-4D7F9C02ECC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37" creationId="{A12B41A0-8227-0BC1-2645-B33EF177552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39" creationId="{6500894C-DAA4-3BE5-02A5-455AAD64A72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40" creationId="{986F4CD6-93C6-401D-B702-1FE30267B8B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41" creationId="{9C13617C-5E60-9BD2-E7F5-6D2A8764827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42" creationId="{0D23BD1C-7BB0-8AC6-A5EB-FC8815770F1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43" creationId="{B1B5FC89-D8F6-F74A-B138-0811C1A7CA0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45" creationId="{F8181574-34B2-83EC-5AB9-3A772C65B95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46" creationId="{2789A348-D114-EBE4-3BF5-58137A052BE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47" creationId="{1385F4E4-C161-8E77-ADAA-0191BDDAA3F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48" creationId="{E4F56179-83C4-AE8B-7D44-3783109C1D3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49" creationId="{8FD68894-0566-7868-6E0B-039FE16D8AD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51" creationId="{DACFE3EF-3078-E0CF-031B-C5B7DFF02F9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52" creationId="{0DB53291-EF74-1139-48A0-3AF5F8E7E9E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53" creationId="{482B75BF-F435-3B95-1A03-783B0A43688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54" creationId="{B97E346A-3FA7-6104-9172-3EB37126963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55" creationId="{052B90F3-CDC4-ADF1-CDD0-DBBF48C6E6B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56" creationId="{35883C87-58C6-FF09-D8E6-CD78E2BD91B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57" creationId="{7C9B20F8-5311-2B3B-E7FE-C59923C861C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58" creationId="{9807AAAB-7A38-E82A-9C35-AADD3015BFA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59" creationId="{C49DBEA1-60F1-DA7A-6375-3B1D197152B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60" creationId="{2D981AA5-E321-39FF-DD2D-E88920AAC03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61" creationId="{CE3693F1-7223-0B3A-1D09-630248B23E5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62" creationId="{935CB62F-47FE-679C-806C-F0C38B4870E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63" creationId="{4A740520-F816-6453-6805-ABFDA6C67EC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64" creationId="{8E02C74D-BB86-B7E1-3345-26A46709DEB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67" creationId="{63530146-82DA-93C1-4B50-9ACCAC59E89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68" creationId="{D997A7CA-CFEF-EF55-A7EF-F91606711D8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69" creationId="{747C98C9-CA33-26A4-DA7C-A2B998255D7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70" creationId="{EB5BA4E1-A8B2-9F93-5D64-8C7B57D2311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72" creationId="{9ECC107E-4CCF-8051-BDFF-6D32E093DAF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73" creationId="{42F0AFF1-876C-1744-4CDE-51AFCF508AD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74" creationId="{C8E69000-7AEF-7CC9-1638-3E8CADE8021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75" creationId="{A7779E90-5B81-A7E4-3F9A-D10E35D8C59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76" creationId="{612CFA59-EEFB-FBC7-0EB5-6BBFA547285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77" creationId="{7F133A8D-99DB-9260-149C-6830EF0306E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78" creationId="{77522973-FD2C-8039-C20B-34696091FE1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79" creationId="{1A20DF5A-5010-7F04-5D94-11909F63117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80" creationId="{08A95830-AA20-F42B-EB3C-99280799DAF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82" creationId="{8642C6E5-2BEF-6A18-8EE7-5694E8D8B06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83" creationId="{7490CD6C-CDEF-FFB8-2920-145AFC080BB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85" creationId="{7FC4C4EA-772E-9785-5787-52B4469FA7D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86" creationId="{1B935D26-2B0B-42BC-1B80-E2EE710AE76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87" creationId="{865AD71A-5E7F-C33A-B775-91356AC70B0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88" creationId="{B95890A8-E300-DAA0-BCFC-D3D00FE2D2D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89" creationId="{A8C10DC5-9DCB-EB43-342D-9AE9BA996F4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90" creationId="{644D6E1E-B572-ACC9-2463-A229F8EE16C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92" creationId="{25619247-6983-3F3A-05C6-2B30C76BC0E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93" creationId="{FD7F7117-23DC-C026-01DE-811CFB86B68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94" creationId="{0F8B7D66-92E6-C8C2-FC21-FAE149FF00E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95" creationId="{AF724396-C51A-0E92-1194-62988670A40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96" creationId="{3F641BC3-FE32-E5E7-FDFF-36F40C61AA5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97" creationId="{A46E9C7C-6FB8-27BA-68FE-FE85C2AD515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98" creationId="{83BFA321-67C7-7DEB-9EB1-0B3492DC613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899" creationId="{81F184E7-22C6-6882-EC97-1E88D011397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00" creationId="{0A721AE5-4575-F55C-E95E-E774B9400A5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01" creationId="{8CFCBA7B-86C2-AB39-6AB0-78422607B46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02" creationId="{6F7C85D5-932F-64A6-3290-E7ABD7EC380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05" creationId="{0F9106A5-10E4-5695-B8BD-92B4423F6CC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06" creationId="{2A20E57C-274E-1E5A-E9A2-481023C0C23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07" creationId="{A0DDA153-D8CE-566A-06C2-92092976901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08" creationId="{82B21D71-01A1-9AFA-AA57-3FBD444822A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10" creationId="{3AF67266-91CC-08A0-CD03-82508748192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11" creationId="{581632C5-6FAF-2FB7-F099-25FCC88FFFF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12" creationId="{001F75F3-2BFB-6AA6-9E87-3E66C58DC5F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13" creationId="{DF5F392A-AD38-AC14-1A67-FBA019394F7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14" creationId="{F1CB6021-950C-E5D9-62D6-4F41A7DA4DE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15" creationId="{1573EEC2-D857-FD3A-01DB-ED7B435F952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16" creationId="{4033F2FC-9B8B-09B7-66F0-4FB8BE5EAF0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17" creationId="{90474471-BDAB-20D5-9DBB-28FB53D76CC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18" creationId="{0C4E24F6-8D50-BB78-E0E6-DA1A4A266BF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19" creationId="{DD39D92B-4C5A-6B4A-86D9-52D0FB90227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21" creationId="{A4A8A6DF-5159-E90D-3A77-A904909EECF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22" creationId="{2EBF5363-41AF-74C2-0780-99E7BB76BC6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23" creationId="{BA970699-E34F-9204-4D12-1796AD2622A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24" creationId="{F7015A46-68BB-1CE9-CA54-A10041CB254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25" creationId="{7ADD2E30-B2B3-DAC1-2F25-4C1CA808965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26" creationId="{8C8C5F1B-34D2-B733-A7AA-1C0834F89E3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27" creationId="{54D1E783-A7ED-3A8F-BA30-3001915AED2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28" creationId="{9DE8AF1F-1FC4-CD9C-1ECA-92AFCFE8BA8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29" creationId="{5CFC650A-FEEB-2676-89B3-BCF19D5F6F6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30" creationId="{370EF78F-C609-8E77-A25E-0EAF69CB511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31" creationId="{711CD5C5-A582-F4FC-E787-6714689B5BD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34" creationId="{CD621916-E492-F249-DE70-78AE3341A95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35" creationId="{EFC9E09F-85D8-340A-102E-7233FB93B62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36" creationId="{CEAD0919-85EA-E5C3-74E6-DC6F78D75CF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37" creationId="{1EC02845-2993-BDF2-0659-6B1DAF0C4FC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38" creationId="{92366955-508C-1226-F258-D6FFB67796F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39" creationId="{5743A503-2250-B5D6-4B27-D23C6F3CDFF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40" creationId="{247C3838-4C2B-7358-91E0-5FB45936409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42" creationId="{FDE8BDCA-BCD9-E74D-AFF2-3FD34C46791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43" creationId="{F1F8174C-E488-3883-12AB-DE0E31DCF08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44" creationId="{5F866FB8-0E52-877E-B20B-35893FD7EED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45" creationId="{58B63270-7E59-67A3-1406-0CBFD69E814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47" creationId="{C3C997D5-5E13-D4BD-9553-2894F55E82A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48" creationId="{FAF91B15-18F7-7088-7CCE-4B9D0ECF74D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49" creationId="{40784CCC-3736-ED18-2BB2-B24E1274DA6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50" creationId="{7EF29D78-C9BC-9C04-25A7-53993207322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51" creationId="{B295ABD4-14E2-FB4B-E92E-840F4B3DF85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52" creationId="{F4E106E0-DF3B-BFE7-BADC-DB91C9AE056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53" creationId="{1B500C9E-AA1F-9C95-FB26-755CEADA210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54" creationId="{7FA7751D-57E6-FD8D-8F96-746B41E655B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55" creationId="{0ABB4989-43D0-6CF2-B0E5-D5962E41698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56" creationId="{04ADD292-7114-4644-B795-C8B04AA0C11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57" creationId="{E14D39F9-69AA-EA90-CCE9-4B6DC1D21CA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58" creationId="{68165D5D-6089-8DB0-B08C-3AEA67EEADB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59" creationId="{D3F68736-4469-E48D-8079-14DB032754C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60" creationId="{C8023BBE-47DD-E72F-C67F-29BA231FC5A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61" creationId="{B14930F6-8D10-60AE-CFCC-C4FA76E4CA6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62" creationId="{8E13ED08-6E31-C2A2-1EC3-CD9625C42EC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63" creationId="{F657253F-4182-5F58-1127-3EA0699704F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64" creationId="{26272DCD-CAC9-D1DF-54E8-E4CAAD492F1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65" creationId="{D59752A2-BD21-375B-EC8A-D5EDD83D128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66" creationId="{9457189E-6654-A9A3-7878-9B6B264D97B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69" creationId="{C71E01EE-5980-680F-10F9-0C106E713A6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70" creationId="{42219C87-659F-E626-DDC6-7E5572D787D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71" creationId="{6A079A29-F7EE-31F7-19B5-80E753A19D1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72" creationId="{276F10CD-FDD6-B117-325B-7E3DF05F9EC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73" creationId="{3A6DCDE7-DF32-E06A-BFBA-36D5F319DBE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74" creationId="{932953C2-1DD5-9A93-ADA9-2A6B723AE74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76" creationId="{E0CCB496-3BBE-767E-DF60-9CC938CEDEF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77" creationId="{E717AAFE-BB0C-2E54-2C2C-EDA55F7FD6F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78" creationId="{209F0BDA-DDAC-E559-F44E-E496152A0B3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79" creationId="{F9E8FE4C-C708-CA50-9A33-11B0DDA6159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80" creationId="{3C48D446-23D6-39D0-EA7E-39A34F3231A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82" creationId="{B9BDECC1-3C60-C953-23A3-62D9AE1AD1A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83" creationId="{D42DC605-0E69-E413-2CB9-60CC7BB2F73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84" creationId="{D9FBBC4C-3469-2DAE-5FFD-9C52F53027D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85" creationId="{D6474D21-768E-5915-7D5D-CD0FB299EA9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86" creationId="{E6E1829C-3DB8-0B55-C2C9-0F20CFAD2D2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88" creationId="{3EC60A10-9B66-99B4-06C9-62E5E985D18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89" creationId="{983F1B7C-0ED6-94B5-9A86-A601D1F16CC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90" creationId="{84E05DE7-E24D-2172-01B7-3096DEA6C42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91" creationId="{14095A66-4BAC-D5D6-7CB4-492C863C026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92" creationId="{70352084-D2D0-A2A8-C998-71032F6DB62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93" creationId="{12E9C540-CA9E-A20F-7F2D-4D121681B7E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94" creationId="{A3A74963-AB6E-4256-082F-1A0AE6E7220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95" creationId="{C5E9DF4C-A5AE-9147-284E-EBF516A565C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96" creationId="{24F4142A-DF23-216B-6D44-5D21882C2E4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97" creationId="{90AB5681-0521-E394-BF8D-72EA85418AA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3999" creationId="{C95B618D-29C6-327A-6624-FC66D6C5768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00" creationId="{4C40E68E-2132-3745-E8A0-B57385DC4F5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01" creationId="{9B557B54-E468-49B2-998C-3CF1F05C9BD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02" creationId="{F15B40E0-F811-13ED-A380-6D0648CA266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03" creationId="{C11A7F68-2612-8C96-4798-6C195D76765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04" creationId="{BE9B830E-5F46-DF77-1754-84DE7A8414E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05" creationId="{AE38E743-653E-C1F3-E4B6-89CF1265829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06" creationId="{82AA1AEC-F721-6649-9302-B93CEAB93FD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07" creationId="{7EDA5A6F-3F7A-FD9B-99E8-0BE4FA22675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08" creationId="{93182643-C158-B22F-F44B-33D2BC0D805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11" creationId="{01E9D751-533C-9120-9FA7-C7AE326F4B7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12" creationId="{FDFC234F-7EEC-69F8-FF6A-BF2F69AC258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13" creationId="{2A0E07DA-E45E-91CA-7128-CC0CB62C2C7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14" creationId="{DEF00FB6-A10B-8E44-16C4-7BB03BC17F3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16" creationId="{EEA0A780-0877-DC9B-8651-F772D6E9691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17" creationId="{F3D1AFC7-7A00-BC6A-58B6-70A285E1783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18" creationId="{2B7242F4-EA99-BD2B-921B-F9DB4CBD4F9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19" creationId="{ACC27E39-3FAC-6A32-85AB-0DD7E8F00C1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20" creationId="{E2438195-97F8-8748-6808-3597ABA83FE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21" creationId="{D3DE76D4-31B9-EE10-AAF5-32F648902AE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22" creationId="{EA2A5807-D3C0-34DE-A9DE-D5118BE6529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23" creationId="{C404773B-F267-F8A3-C582-0160C387819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24" creationId="{F9323127-B97D-9961-825E-11F747B73AF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26" creationId="{78033F44-63D9-83E3-F446-5B93102C427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27" creationId="{6AFA8A51-F314-B159-2B66-872739B51B2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29" creationId="{EEEAE873-7F0E-3B87-5C1E-3DDDF91D85C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30" creationId="{3D50BAC0-DD14-11A4-BF9A-4FA89CD8F9B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31" creationId="{BBD3551E-DAA4-67A4-5FF0-F77CEC97697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32" creationId="{0D9ED1F7-FEFA-6F0C-7272-D5CCD972BE1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33" creationId="{589F8C5E-5BA7-559B-A116-B180075235F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34" creationId="{F37139F9-BE1E-A122-A2D9-43B03A5DD8A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36" creationId="{C4F3C50A-FD92-6A07-37BE-157564A9EC4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37" creationId="{96D0BF0A-D07B-4477-926B-D7F783C0620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38" creationId="{A5450175-AA7E-67B0-9863-21622481803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39" creationId="{E0ED2468-FBBF-0217-331A-5C0583D6695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40" creationId="{D105F814-8907-1731-4378-B84F6EB4EB1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41" creationId="{DA5FF3E9-568F-113C-42E3-3B69A1B9217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42" creationId="{C93EBBC6-ABBF-D605-5365-45AF25C934F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43" creationId="{FA915D6A-078A-7A38-A860-DC981A53A97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44" creationId="{A569DBBA-23E7-CCC5-D841-2E8408CDD23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45" creationId="{83CA1571-64CD-EB33-F573-02B685C800F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47" creationId="{43D80AE6-3283-545E-A2B5-A92A1DD4645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48" creationId="{35089B83-1DE6-48AA-C64E-584299EB549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49" creationId="{F0D182C7-1DC8-14A1-0A41-11BDE0D1885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50" creationId="{9EE426A5-03B2-DDFF-00D2-3770410F09E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51" creationId="{ABD4D985-210D-7566-53AA-B35B7ACB636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52" creationId="{A268C29C-DCCF-D76C-EDE5-0EA3425ED4F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53" creationId="{B4ED0961-12A0-E3A9-C710-E59C41A977F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54" creationId="{40188C29-971B-A57C-6327-CCDEB04ADAA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55" creationId="{F3656E65-2808-100B-4083-738866E0E9B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56" creationId="{C091E611-15CA-5E2A-BC72-820C59AE26B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59" creationId="{57C08C94-DC51-5D14-BC72-EB78CB51FC8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60" creationId="{94E140BD-A62F-B8DD-63A0-BFEAC3D7331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61" creationId="{484B1255-617F-9A5B-D10B-50FE12E6892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62" creationId="{B875A070-CADC-61FD-03F6-824F6A9F382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64" creationId="{59E483DB-9FD2-3977-F334-AB44C1C58E9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65" creationId="{6DFB54CE-1FD5-CFA8-5BB5-9C9F3575F20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66" creationId="{94D7A312-B485-7D76-1D35-DA79D0B62CB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67" creationId="{2A7538C9-DF2E-CF4C-A1C1-F41E881960C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68" creationId="{74CE782E-551A-25F8-3ECB-2F089C13282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69" creationId="{FFB3E2AC-EDA3-8AC4-2D60-90C67CF3BE3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70" creationId="{E6F213DE-237B-87BB-82E7-5487EFD78A6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71" creationId="{07E80CA9-2981-ED38-7516-4811AF357E8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72" creationId="{8D58EE87-48FF-A405-2CB8-1F75221F0B2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73" creationId="{D2245839-CBE6-2FDF-3685-E5375B8D1B3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75" creationId="{0292FBEE-21DB-6FFC-5243-F2B1E58335C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76" creationId="{5B66BA5D-C857-042B-C12F-D71FB5F7644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77" creationId="{66A7B441-49F8-3717-A521-042C45BAD6C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78" creationId="{F9B1F70E-E2A3-B80A-8A28-924DB1AB7ED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79" creationId="{9BE70A11-AFD8-E291-D234-81BE31137DA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80" creationId="{E334C919-6BED-E236-50DA-506C553D896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81" creationId="{8545AFBA-EF51-E059-9300-25A76B62CDC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82" creationId="{7263F100-7E0E-7BBD-371F-29AF630E022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83" creationId="{542CB135-02AC-9C68-3603-8753FCF228A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84" creationId="{C5951515-DCB3-E966-8967-9D857DB19CB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86" creationId="{52EF1DB5-C915-AD57-6B9B-E534E8A6386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87" creationId="{C8EA7EA9-17F5-7952-9792-D745248DA09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88" creationId="{BC5BBEFD-9CEB-4C6B-6593-D1BF64DFD7C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89" creationId="{F790683C-9F4D-1292-CB55-3BA93B08252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90" creationId="{B3718CCD-98A9-F682-5D70-9E74E423D0B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91" creationId="{1E2EDA0C-C03B-750A-A62D-2669FAE0BE2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92" creationId="{3FC75AC5-7F23-41D4-9CFF-5F62C7EC3D3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93" creationId="{C4B498B4-C454-9EF8-63DB-8F093F4B725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94" creationId="{3F06463B-A0A8-2F7A-41F7-3909E63DC84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95" creationId="{223A3084-D8BF-75E5-7C1F-3E42DD0BFEB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98" creationId="{971B21ED-DEBE-3B81-2B63-AF8F1D70A4F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099" creationId="{C150DAAC-454C-810B-64ED-E8EB6216E80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00" creationId="{095DA1FB-64D4-17BA-9080-B435F6140BA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01" creationId="{9680D036-6989-7AFB-51C6-B90809173FB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02" creationId="{59E8A73D-8EC9-10EA-63B5-AD45E8EA4D0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03" creationId="{64178EBC-3C69-43E4-5410-FBE83545826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04" creationId="{669B2084-8BD8-F26F-91AE-8F2BDBB8E7E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06" creationId="{76FF476F-8EFB-F9E6-2D35-D800DD6A8A8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07" creationId="{CAAE59C8-1512-8189-5949-0093D12AA49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08" creationId="{FC31B4A8-B67A-0619-3C5F-9C3C0BC117B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09" creationId="{690F1D05-CCA3-0E66-4F39-FA25D5C8BBF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11" creationId="{2E88EDFA-3774-C6C7-766F-B2FB671AB09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12" creationId="{FC494D91-E201-899B-267F-0F9388FA401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13" creationId="{A08B38B9-53D7-E4D1-BEFD-A127913AFE0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14" creationId="{ED6D5F11-2C55-B4AF-0F46-A7509B6D9AC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15" creationId="{A8AAADDC-63B8-534B-B79D-33FA720A5DF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17" creationId="{1AC18EF9-D577-9787-BB75-369F2D356C4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18" creationId="{905F4373-E8F8-3C95-7D50-DFBDC6019F6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19" creationId="{257CE443-CA79-2C0D-D172-F49B84ACBAB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20" creationId="{C68E27E4-313A-D177-7092-61DDFBE4412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21" creationId="{C1132D9D-EA26-6D58-00A6-DA0E46A9663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22" creationId="{3C58420D-5787-6238-8449-07691D28328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23" creationId="{A142D2CD-5162-682D-313E-0C6ABBC7029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24" creationId="{AD233DB0-1949-93C0-86AC-BAE816C02DE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25" creationId="{087F8124-46BA-817E-35A1-6BC50108CB8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26" creationId="{CA98476C-526C-2303-68E0-414FFA83F06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28" creationId="{6AC3D89B-8BDD-9D18-6330-A29A15ACF79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29" creationId="{CF11489B-3AE2-C17D-E86C-2D0D1251AA5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30" creationId="{A861F5A0-2C91-2AD6-E3AF-9F03FEDECAE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31" creationId="{6A6D7ABA-A269-BF61-5250-A80703FDA54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32" creationId="{7288EA82-3BDA-BDF5-A825-3257C114D81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33" creationId="{A8180AF1-CDBA-03EB-1E59-2B6D506E3D8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34" creationId="{60CFF7F9-2094-550B-F8C7-AD61643C3DC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35" creationId="{74568900-C51A-6154-5919-CF8854F0706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36" creationId="{4F1E3BC4-B6E5-3263-6601-D2EFE846D23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37" creationId="{D0CEC122-A6E7-57EC-676F-36F9E4EA43F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40" creationId="{FF9BBC18-EC36-86E7-9F96-06C620DF949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41" creationId="{8E843847-DE5C-F711-5834-B3D0511560F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42" creationId="{6CD5AB9E-8B1D-6820-0290-4EF56149A6D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43" creationId="{DFDA2570-14E4-31F8-A66F-A9FFB02EC5C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44" creationId="{F4DEF6B2-D6C2-1065-FB13-30B559D0CA2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46" creationId="{FB9B1FC9-30F8-4E29-06E6-865C4DF69A8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47" creationId="{06E1E611-E0E7-400E-F683-9381751DFDC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48" creationId="{22D8A7D8-AB77-3C34-E0D8-15A256EFF0D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49" creationId="{26779503-C4BB-0F83-29F4-7A50890719E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50" creationId="{3B55B5B1-E292-CCED-E71B-039D3960238B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52" creationId="{2111F67F-C5EF-E0F3-2A2C-59C16F04B2E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53" creationId="{51F4C930-A2AF-0470-B18C-08CCA35CB61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54" creationId="{766A8823-9BE4-4062-C42F-714CC39229A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55" creationId="{EEF7A32D-816B-3241-0713-D50793B5DE2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57" creationId="{CDC9866E-7A97-BA64-84BF-66659A12A9F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58" creationId="{A39A9DF0-C22A-46A9-6D7C-19697599CFD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59" creationId="{1CA9E9E0-F531-DFD8-4789-7476EF00C1C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60" creationId="{9D443804-1F4A-4C4F-5093-58B1E1B0394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61" creationId="{55F6657F-9479-6659-E264-1BC066BF0A17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62" creationId="{793523D0-FBA3-E6A0-A216-F0B88038CFD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63" creationId="{C171D7DD-ECB1-DBA6-D035-7B029462717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64" creationId="{41CDFC84-7AC0-DB8F-20B1-83F53F55A82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65" creationId="{70E70994-A070-0E2D-56A8-3BBE5F92DFD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66" creationId="{51CABB0B-88E9-F2D8-518E-B5BAD281FDD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67" creationId="{DAEE893E-FAEF-0434-9AF0-4569E61C9CF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70" creationId="{125F0B69-A771-E89B-5D88-4660396E62A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71" creationId="{F742DA6B-9A68-95FB-4AA7-7DDCA2BB0B7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72" creationId="{D73E0AD9-49B0-05DE-9E09-C6C910D9846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73" creationId="{FCE89559-0B43-211C-1221-C3A4F391A8A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74" creationId="{3AE3B2D4-B5D1-4556-E577-18B581A9EF9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75" creationId="{6669A9FD-374D-BD67-0475-FE8208024A7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76" creationId="{69E44F8F-4B6B-488D-A2D6-A25ACE2F4D3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77" creationId="{2A78DD96-2037-D37C-E6F2-07A8383F171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78" creationId="{F3AEEAF5-90DF-7044-2E88-5839E9FF93B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79" creationId="{BA01D7E5-F362-C3FE-5E06-B726F8324A5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80" creationId="{C3B91F1F-9C72-B727-E6C5-FAFA8DA95AA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81" creationId="{51B0440D-A841-45D8-1C3A-089AA8A5EC16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83" creationId="{5F92AB08-63DF-039B-7AD3-73BCC210E8B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84" creationId="{96C86F1C-CD2B-0C95-26E3-151ED9EF4B7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85" creationId="{674C6329-FAE1-FBB8-ACB2-195D309BC48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86" creationId="{BA48DA25-ED24-4F94-F36A-B8F7D0680D2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87" creationId="{4CE97C3F-9F15-F986-3D8E-F2B229D7FC4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88" creationId="{CE7566EE-9D80-B173-F9F1-82AE32705A1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89" creationId="{F792EB1C-F094-FEC0-6893-10F7556BF64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92" creationId="{A11622A0-1AFF-5101-1AAE-C265A91101F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93" creationId="{C8AB12B6-5FFE-F314-256B-18FE49388D1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94" creationId="{069DB2DC-772E-7437-67AC-D939445E61D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95" creationId="{DDD231CB-1B83-AC74-9E6A-8A118A22D87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96" creationId="{D9698620-D827-A215-8CD3-8ABAE989D899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97" creationId="{0FFF96BD-71BF-5092-F0AA-8F1E857D184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98" creationId="{DA7997B5-7B3E-1A60-B043-670567CDFE4A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199" creationId="{515A16D8-74F7-36FC-77C6-2863CF1A9E2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00" creationId="{4BECBC17-9848-65B9-D6A4-C7CECB27DF6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01" creationId="{B57CAD63-108C-0E84-1563-9800949727D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03" creationId="{8A7562A3-8779-B850-4D21-15D1C151F61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04" creationId="{AEA038BC-66D0-6D94-6A25-CE68DDD7671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05" creationId="{AF65080D-3ECD-3E26-4E68-DE5B26D189F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06" creationId="{117375AA-3DAC-CE34-BE00-652DD6587A4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07" creationId="{1041570C-C81D-3597-43F9-6D549B18D53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08" creationId="{A5439E69-83FB-A6AB-9B41-F17B058418B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09" creationId="{6EAB3F44-01F1-53FE-C37B-E23B23AB7C05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10" creationId="{5B9D440C-897C-BA9A-9B0B-F6EABBAB739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11" creationId="{CBD645F7-82CF-3B82-E887-29B551D92AF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12" creationId="{02D513B2-C082-4378-514E-35146CF75BB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13" creationId="{4DA45C67-2785-F87D-FB22-7BBD29E2044F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16" creationId="{F346E3EE-D88F-5F61-98A7-4D4E9B402B2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17" creationId="{9C104A9F-3983-0738-F06B-BCD3A7D43B9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18" creationId="{92D2B6E5-EC0D-CE20-99B7-F2260E1FFEC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19" creationId="{0E77094A-09DD-3DC2-07EF-FBE3226C32F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20" creationId="{42FED142-4198-9683-3EAD-73B0EBAC6DA1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21" creationId="{5E09CBC3-40CA-7D9D-5E32-ED65E2E0691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22" creationId="{AD6237F9-8CD9-C498-A875-981A5A45542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23" creationId="{4746E497-F785-48DC-E4C5-9562762643E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24" creationId="{A5109DAD-57D9-5BD1-7AF2-7B8D4C62B92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25" creationId="{F771A607-01BB-7220-FC9C-58F5A9ED806C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27" creationId="{297571CA-501D-6335-BFA9-F8DCE7C230B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28" creationId="{0DE02B37-1CFD-64AB-BE1A-E255F6212302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29" creationId="{151019DA-9BEC-EEEB-B138-58F95F2A2E7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30" creationId="{27B525D2-FB48-E6BA-B40B-1C731AF6D2DE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31" creationId="{332EDEE9-9D1E-46E7-F5A2-0F391ADD7FA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32" creationId="{30FC03B9-9359-960D-75F0-901A2A4CBE7D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33" creationId="{0A9FF1E3-9113-532F-9D26-6F48E69EC9F3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34" creationId="{05392F6D-27F6-E7FC-AECD-EEDD70474324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36" creationId="{72E93788-9ECF-4D01-CEA1-48947AC75CD8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37" creationId="{13A79CD8-E4DF-E3D5-91BA-4C70B691F060}"/>
          </ac:spMkLst>
        </pc:spChg>
        <pc:spChg chg="mod">
          <ac:chgData name="John Wiens" userId="2d70a311-16d9-4963-9c09-cd15e71ccb6f" providerId="ADAL" clId="{2DBCDB8A-AA53-4230-8741-301C126297DB}" dt="2024-06-13T15:26:50.957" v="1967" actId="27803"/>
          <ac:spMkLst>
            <pc:docMk/>
            <pc:sldMk cId="2552282072" sldId="260"/>
            <ac:spMk id="4238" creationId="{758BEAA2-4CDA-7020-F1FC-B56D034B223A}"/>
          </ac:spMkLst>
        </pc:spChg>
        <pc:grpChg chg="add del mod">
          <ac:chgData name="John Wiens" userId="2d70a311-16d9-4963-9c09-cd15e71ccb6f" providerId="ADAL" clId="{2DBCDB8A-AA53-4230-8741-301C126297DB}" dt="2024-06-13T15:26:00.858" v="1949" actId="478"/>
          <ac:grpSpMkLst>
            <pc:docMk/>
            <pc:sldMk cId="2552282072" sldId="260"/>
            <ac:grpSpMk id="3" creationId="{6BDC528B-25A5-C5E2-8CD9-6593A58521A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5" creationId="{B897858A-DA31-A9CC-E8FA-443F4A281E12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3" creationId="{80D2B82A-0D8A-FA87-1D2C-19A9C26DBE58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4" creationId="{011275F4-C88B-B941-439D-71E9B2DAB9D1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31" creationId="{AAD640BC-4F53-CAC6-E03D-CEA7173C868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41" creationId="{FD4EEB76-7B43-3F46-4CC8-5598E0A284C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45" creationId="{7078EA13-58CF-992B-0E17-02129DDD62DE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49" creationId="{0365D65E-BB10-525F-B98D-A2BAC59A2D65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58" creationId="{7D358AE8-9507-711B-0F70-3A0D323FB265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62" creationId="{43B4D93C-67C0-44FF-71F0-4E85989A5057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67" creationId="{4CD5B585-055B-3D20-00AF-9DF8EC618FAB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73" creationId="{E2921FB8-1969-BFB0-F17B-180F88446DC9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77" creationId="{F17F1731-D598-43DE-48EF-9B66D6733B2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81" creationId="{2819D9E0-EC48-53F5-7B8E-F278BABB8ABF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85" creationId="{56E73142-6417-3F9E-CB2E-F88E97DCB469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91" creationId="{56EFB2AF-B000-0649-56E4-522CEF7D2FF7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95" creationId="{5388D99C-7E53-A36F-A1B9-A19E973115E6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14" creationId="{AA262892-0ADB-76EF-49D4-A03647E6C34C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18" creationId="{34921BF1-B618-3085-1678-0F64A7754CE2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24" creationId="{E98D5065-4663-4166-6ACE-3CA2C4614A3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35" creationId="{2449D7B2-3D4C-2CD2-88D6-CB6B9BBA747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39" creationId="{931B6404-157C-72ED-12F2-F1D91E514911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52" creationId="{D924800B-2677-028F-4E06-3213BDE4DD2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61" creationId="{465B2FEF-C6C6-4227-AF75-19D3F4F65996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65" creationId="{6AD8A086-9867-6F33-0D68-642D3CFD3F3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73" creationId="{86FAC21B-31E1-00B9-3651-B7A2C702A6A1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83" creationId="{365A12C7-C928-E565-522F-BE21E5303932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87" creationId="{88C110B2-0A46-6937-D16A-CD79D2D24724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91" creationId="{B45322B3-C56E-1507-62FB-4059B92E7FF5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01" creationId="{46673403-6358-B042-8F42-8D877948A479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05" creationId="{411EDDAA-8B3D-6C56-7420-F6D643A65AB4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13" creationId="{FD40EBF6-ABFE-E13E-C321-77EF496ACB77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23" creationId="{581F62CD-1D50-02AC-719C-0C25640C1A71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28" creationId="{D43093C9-95B0-5117-C4E9-AE9E0F1B5EC5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36" creationId="{3C540398-EF75-666D-3C59-CAD26EBAA46F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46" creationId="{9E97995C-A97F-AC1A-A873-EDE0542B4C7F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50" creationId="{9FFC8C49-A8AE-F5E8-F699-8BE912396976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56" creationId="{F641144E-3EC1-95B5-86CE-4D572831F91B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60" creationId="{4A0E2011-405D-A133-1C28-5A0F22348D4B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68" creationId="{65010D49-C630-8603-C5AA-1135EF03BE7A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75" creationId="{A2379624-F7DF-D5A4-918A-B2E79AFD21B6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84" creationId="{980AA9AB-5E7F-2006-A400-FADD3F9AEAE8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89" creationId="{4B7BCCCD-CC73-B556-F5C8-07D42DCCE3E9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97" creationId="{685568E7-2692-F098-F1BD-F3ABB8FC278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310" creationId="{368966CA-D1F3-9C04-9E8D-1FB233269E47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319" creationId="{5B065122-39DC-FF95-C9C6-29F28AC4A26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327" creationId="{5C22B1C4-5D7A-95DC-2465-AA2308730542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335" creationId="{95FF84EB-5370-5337-D44E-CFF663762B0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343" creationId="{995341D5-B219-6780-C387-0D97D077CB7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347" creationId="{348A278C-358E-C1C3-BE55-463FB5C64226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351" creationId="{D1205860-6A4D-DAF4-1643-4533FDF5A4E8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358" creationId="{E2FC9579-D15C-CBC4-4F9A-F5E7D1DE2084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367" creationId="{5802CCBC-60D4-CC45-AAFB-84035678EF61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371" creationId="{18AAC6E6-36A3-0A41-6472-158EF3186631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379" creationId="{84176A22-A09F-795B-A044-07D538E2D852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386" creationId="{012C1304-F86E-D3E7-D851-4A97BD0149FE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390" creationId="{53DB6436-7CFA-C52A-664E-07856465E02A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396" creationId="{1AC0C377-F5D4-8F26-278F-368F4D6504B8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400" creationId="{39E2647A-367A-A209-230D-136C5AAE441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408" creationId="{D4950B61-B50A-90F0-D4B8-588F2C4A0272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415" creationId="{04761FB9-B7E7-A6ED-8295-0978EA31887E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424" creationId="{08AA8725-610A-315A-3237-3B6CFD36960F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429" creationId="{7E15AD4B-7887-63E5-A86D-672076C14FBB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437" creationId="{973ADE32-C79D-28AC-F992-5760FF676B3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444" creationId="{2AC68EF5-537D-6430-7BCD-DED2A31D190B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452" creationId="{AF28F8FD-028E-1028-70E5-127C6D4315F5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458" creationId="{DE7B543F-4A21-BAE2-EE55-66EE8747D835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468" creationId="{8EBC3D82-55B4-C46B-767E-DCD24699A9A2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478" creationId="{E6897A63-9F41-98CF-8378-FAB48292E99A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486" creationId="{52D640E9-CE9F-0DF2-9CBA-D2F9B011333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506" creationId="{A686F2E2-2330-265E-ED68-3E8A05148304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513" creationId="{596E4443-68CF-D780-F684-A0925211387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519" creationId="{656E1AA2-5C09-6D10-A8FB-404B458A548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527" creationId="{CAB01E90-CC21-CA6C-3AB4-DCD1D1D916F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535" creationId="{3215A3A5-A184-5939-8E7F-0BF7ACB60F7E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548" creationId="{49534CF1-D1A3-FAAD-A21F-891B788ABC12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561" creationId="{1CDD4A56-3701-7FA1-38FA-5D2781BB8739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566" creationId="{EAE6A036-82FE-663E-EB2A-F05610643D24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576" creationId="{FD7C809A-C870-9CD9-3F59-B92411AC11F9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579" creationId="{5421FB1C-5673-B5A0-2AAB-EEF96DDD87D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586" creationId="{E89C0316-7115-B10C-D5D3-93A8B1592A52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599" creationId="{61CD8879-71B4-39A5-4D40-F98C2D53CD3E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604" creationId="{4B9CF1D4-3AC6-AEA8-9A8A-4D37745C250A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615" creationId="{B8DBC414-802F-E90B-8A7A-B526E31E40AF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618" creationId="{8B5B07F3-F2B9-3C8B-AEE0-E8989EFF23AB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625" creationId="{946AA0D3-5AF4-F8D1-0CCE-51B6C67F95A9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638" creationId="{408A2668-E88A-A318-B544-1478B213BB32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645" creationId="{C8B06660-49D2-2938-FF48-3E76327291FC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651" creationId="{2584617F-8592-5446-85A1-B1B2743B930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659" creationId="{DF2F114A-92F6-7201-8E19-40D3DB5F865E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665" creationId="{CAFE7DEF-3E99-3FD8-609F-142D1E3395F6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678" creationId="{1632F77D-F9A2-8121-AE0E-6AC724E9C07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682" creationId="{B14CB22D-8BAF-1185-30F9-14572A508ECC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688" creationId="{E190FA5D-2462-73A3-3057-0525758F16C8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692" creationId="{14F06321-B2C7-74FB-33C5-D17E1D89EB0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700" creationId="{5A7FD28C-E2FF-C43D-2519-357384E8F1C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707" creationId="{088E766B-1F79-0D52-F1FD-138403CAF8AE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711" creationId="{7A034438-8C0D-C33B-8B5D-40D8831C8DEA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716" creationId="{10520A46-E73B-2E2C-C9EF-8BB4E2EA707F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722" creationId="{A8CCAABA-7719-2746-736C-1C790FFDCD7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730" creationId="{51CE8D57-AF88-8151-DADF-8CC9C8D4D7E6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737" creationId="{C6CA028D-A52B-B1EC-85C5-5FE8215916EC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747" creationId="{08CEAB39-B1D4-6042-0DEB-6C9EB5401B2F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753" creationId="{387825F7-2ADD-0BC7-53B8-17F4F8566287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758" creationId="{6EE20419-0C55-B16C-7356-0F2F5ACCA1A7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764" creationId="{FBBD50D4-E330-F1F1-385A-C072912FF96B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769" creationId="{5A57004C-05F3-43B3-8817-BE111ADAB08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774" creationId="{09824AD1-B448-24C7-CA4F-4481E442BFF6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779" creationId="{9EC99644-059C-DF34-9A5C-3AA538A2C6EE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789" creationId="{E01CA736-5CDA-E814-AC9B-FA5B6ED3ABF9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803" creationId="{8DBF142F-6287-53D1-6BD9-05A45C9FAEB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810" creationId="{46E47B3C-6A8A-708D-1DE7-74C5787176C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816" creationId="{1C80657E-8D38-9426-3883-B3A8CFB21D72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823" creationId="{CA0CB4CA-7161-1F83-CB64-15B4C297FB1C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828" creationId="{104CC157-FB44-0993-7399-9DCCDB3D57F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838" creationId="{1A01B755-64E0-BE0C-1298-F0F5D0EB2BFC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841" creationId="{FE9699DA-36C6-3957-A6FE-01F9A5AD9974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848" creationId="{1E9637D7-003E-F694-DED7-55BBBFC0FBDC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861" creationId="{66F3BA86-B70F-B90A-6BB1-C8BAC5F5BF3C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866" creationId="{7CA11A99-895A-5FA3-607C-FD3DD3197B75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877" creationId="{C93213C1-2A25-824C-93CE-0FE62DF73727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880" creationId="{182EDA61-D44F-4676-96BF-B98CB5123D7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887" creationId="{B3B84E17-9BF0-1DDB-A566-79C5B7D851EF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897" creationId="{C4DE9D0E-EB78-B74F-6ABD-C9F9397114F8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905" creationId="{C9DA1737-CB76-6708-9C63-C081C8D4DC04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910" creationId="{E6BECA8E-C3C4-2F2A-25FD-4E5E6BE46CE6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919" creationId="{9087EDA7-A472-25F8-10A3-B2CCBAF45A59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932" creationId="{24F734C3-54E5-619D-2F5C-A78EA6D61A2A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942" creationId="{EF5908AA-EAA3-BA65-F97F-3A33EEB9DE58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952" creationId="{FB642D77-5DDF-0093-1776-F07EB4202427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959" creationId="{4933B568-4529-DE64-E15B-AA52CBBD555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966" creationId="{5D2B78FB-60CD-03DE-E969-6B8298BCBB07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972" creationId="{5F110BCB-FD98-A5F6-9948-174630AA664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983" creationId="{BEA0989E-7947-38FD-9F38-474EFCAFDB76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990" creationId="{3A4448B4-0936-E05E-701A-9A53FA79BEEB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996" creationId="{F7D932F0-A77A-3A31-166E-A66FD0A9CEC6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005" creationId="{8C0BA3D8-E9DA-1BD2-E42C-F60A3721BC74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012" creationId="{A456AEBB-5D4A-0171-1994-81500C2A382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019" creationId="{69693399-7D0D-B5F9-33EA-AC2E6E712E58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025" creationId="{38F680A3-4D84-2D25-84A7-1F14984831D2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034" creationId="{E9E6FCD5-AAA1-7BD0-8952-0BE78674BF04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064" creationId="{3A57E98E-391A-F774-495C-83F44212CA7A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074" creationId="{C27D5BDC-7510-935E-40B9-7E8F290CA98E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079" creationId="{8738DE43-D77F-BE5F-B389-DB89027F579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089" creationId="{C6F338E2-B921-49EE-D073-58C0E94E7C5B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093" creationId="{A9CC9902-639F-DE4B-14D8-688F6770D74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097" creationId="{DF0F59D8-BD5B-B6A3-5CA0-4DD4E53DCD0B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106" creationId="{FE52D7BC-9563-823E-FA4B-3536266EA20A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110" creationId="{B05B0272-3A55-C15D-658D-33014D0D1FEE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115" creationId="{3D61CC41-5003-8B42-20B7-5B6E22864854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121" creationId="{808B8ED0-2707-8BEB-89AA-A0C5014A9D1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125" creationId="{952C9FC9-8CA1-DAFC-7BBF-7E0BCD07B19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135" creationId="{4E07D77E-75EC-2AB1-777A-435EA7A111E9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140" creationId="{731D43CC-970F-C33A-D488-4F34B534946C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149" creationId="{8C7AA462-8272-4029-6E95-66E18615E752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154" creationId="{B8A64576-D47C-1F30-63A3-8F4219B76A0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164" creationId="{C12DADF5-CF5C-0C8C-48D1-42E70BBB94E1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169" creationId="{D4643B25-8AEF-2B13-B743-CAF95E90074F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178" creationId="{2D977072-E351-351A-B1C8-F60E36FFA20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179" creationId="{C1D42DA1-2053-6828-23DF-A896BF95F5A4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183" creationId="{1AC98992-1F62-B603-77C0-FAE3C0F92A6A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193" creationId="{72605F27-C27B-6509-5D08-7FAC6F9F94D9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198" creationId="{EABECA8B-E89F-2D8C-B05F-80BBB7BE977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208" creationId="{70D79D86-0B2C-1575-A859-8A0999221E07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209" creationId="{A6A3D2C6-A9C9-3360-9C41-02C294868AD2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214" creationId="{121BEC5A-2D76-F989-AA1A-585B8D94711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224" creationId="{0B0CF49A-2ACA-F50B-1661-8A5A9976580B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229" creationId="{C9B85BF0-7574-2729-8FE5-E1E83BD94C2C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245" creationId="{1CF4335D-A496-3E6E-45CC-55DE115F82B9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246" creationId="{408A09DB-1A6C-4455-EB03-ACF6409141C8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251" creationId="{982527DA-7BD9-75CF-8B6D-F3F0E4597B41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258" creationId="{99A47540-4F55-1719-A7F0-C3F4878C91D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268" creationId="{781A00BA-EBAB-BA7E-9A64-2335F4143C86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269" creationId="{004AB9B4-97F3-E024-7853-75E1722AC38C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273" creationId="{B294670A-DF01-FC9D-D5C2-1EA06367E648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277" creationId="{4BA19E1C-C741-D109-F50C-854DA2CE8275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286" creationId="{F2E3CD74-0575-60E8-218B-F1A8A79282D7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287" creationId="{BDEB1FF3-1B15-3B40-E117-1440152988A1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291" creationId="{FB0FE92F-A6CD-3F22-46F5-0B268C6C125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296" creationId="{618C0410-38B1-194D-99E7-242CD36C1136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302" creationId="{D1D98846-D900-3DC2-3B6D-D18A82277651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303" creationId="{20DE8DD9-9341-BE08-48E8-252F5FE96764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307" creationId="{78857080-F38C-8ACB-8275-4962FECD99D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312" creationId="{E4F4F046-436B-FFD7-A2DC-21AF2E72C818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319" creationId="{1AADE98C-0E9D-6F76-DB8B-8E35F615CB25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328" creationId="{9D300778-5515-3300-955D-FB5A094D7739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329" creationId="{602174BF-1E94-8B23-9759-493F49B4710C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334" creationId="{4D2A4CEE-E49D-471C-58B5-6E5291D8BABC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339" creationId="{52FD8579-49FB-2C72-3745-C0E564DDC15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346" creationId="{FB9318A5-2656-997B-EDD0-ADCA773D90FF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355" creationId="{BAC54796-93F6-9CA6-7349-9CB5C3DE57C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356" creationId="{2DF497AA-F70A-0139-B037-87260DAFF441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360" creationId="{E3B66E83-86D4-E72C-4123-C4980C49361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365" creationId="{23B65337-9DCC-C3DF-FB89-210A04393D52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372" creationId="{2B78B786-8B5B-1811-63DC-06524A715484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380" creationId="{8FA61895-FF5C-3AD0-8B4E-47D70F01484A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390" creationId="{EE3B63A6-87C5-0A3A-5202-6F3E346F38F1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391" creationId="{9973C246-173D-0E0B-0141-78B363ED0604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396" creationId="{5BB4CBB0-352F-2480-0217-89529D43B58E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401" creationId="{70F1F1FF-DF10-3122-A6E8-430FDD431E64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408" creationId="{202FD47F-94DA-3CA0-508D-02B145A39D68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416" creationId="{7CB98CA3-E130-9803-EEFF-2559CD0775F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432" creationId="{C73AD239-F8DF-5D5E-7E11-AE8653A748A4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433" creationId="{1A05CC70-2418-1FF6-B145-EB62E336D956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438" creationId="{E0D4C706-55F4-327F-4763-C1F15E46B00A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443" creationId="{3D129481-DC78-A41A-149D-DA219A85792A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453" creationId="{BF369F34-AADE-1864-75DD-88391355FC86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458" creationId="{F5CDACAC-019F-47C9-3177-9AE346CADB4B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469" creationId="{1602CC6C-67E6-F4C5-C359-F016BF54D172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470" creationId="{DF428BCD-CB94-4E23-7034-1C5C7090DF69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475" creationId="{FAE0EBE8-00FF-2379-39C8-AD8B2E9EC731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482" creationId="{8426654D-78FF-2F7B-1C8F-B188D35D837A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490" creationId="{F127AADF-F041-0B5E-C9E0-C2F84E226819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501" creationId="{49968B38-C094-1201-FF84-51D560BBC9A7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502" creationId="{57547134-5BCC-10A5-739D-1331A76DA8E8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510" creationId="{39A12A16-44EB-636C-CEB3-86E52106BB6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516" creationId="{38C27F71-EC3F-61F9-92D0-9673DFAD96B8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527" creationId="{8D1FD9D3-C0F7-5B4C-D177-591EF767D29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528" creationId="{FC5B7AB8-A934-9758-CC62-8149487F0799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534" creationId="{B29868E0-2FFC-C79E-CF71-33416E00EF26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538" creationId="{EAB6941C-FE2D-C139-25BB-BE3BD285115B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546" creationId="{FD78DB84-1094-E527-6E08-80047B54D648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557" creationId="{CB0A3210-2924-4F02-3202-5C1220F4E70A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558" creationId="{351EF6DD-1A0F-F20B-7E9D-3305FEBEFDAB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566" creationId="{0DACAFCA-AA02-A6E0-20FC-958AC508EA1C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572" creationId="{05E4EE60-6549-380F-4496-FF4EA03EEBDB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585" creationId="{DD11018A-459C-AD35-8E37-22F3C24C9DE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586" creationId="{77D7F721-9BAD-D552-521A-76733EC6F86B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592" creationId="{EF3271F7-C740-B4A7-93DE-49BC01FF8EDB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605" creationId="{BF01941C-DEFF-1FBE-7A71-48EB05ADE12A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606" creationId="{4C815287-FBA6-B66C-BF68-9E1F44335339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613" creationId="{2DDF8640-5278-0B7C-E1CD-65D5BAD15A27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619" creationId="{9F969BBA-E4C8-0B48-922B-362B4666AF3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626" creationId="{35ACAD18-2900-6C05-8DD5-3256343FB662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627" creationId="{F308F75B-ECC5-A73A-750B-511875704DE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632" creationId="{83F5D7E4-17A7-2F01-F5F2-118998239259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642" creationId="{BE5733EA-8A30-3A57-C0AE-83A83EA0372E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645" creationId="{D5DBC7A2-2F6D-0B42-5C23-1E285AE743BF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652" creationId="{BEC64B6A-F754-E9D9-F689-A276C9EA9EA8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659" creationId="{B67CC603-8B78-89E3-4B39-6C0D24E2792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660" creationId="{1F274FC4-690E-6D97-FADE-E4F3D8D36145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665" creationId="{DC20346A-7D81-A74A-322E-F0BC4D25C8E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676" creationId="{3DD8A7E6-0D0D-FD81-5C56-CAAE27C8EFE6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679" creationId="{A0D0BE80-5A9D-905B-BDEC-BD467E3553B2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686" creationId="{F19C55FF-2E48-43E2-6AD0-7D9D4FA8CCF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693" creationId="{AFFA89B6-1410-23BB-03D1-BDA38072E82E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694" creationId="{821377EB-276A-F319-AB26-48C3C5F0D71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702" creationId="{BAF93F02-12A5-1310-0EF0-462AABE60CF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707" creationId="{5CBAC961-9CCE-357B-3659-2D8AA3FB88A8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714" creationId="{84A1567E-C820-17E0-CEF3-C9B2172DE621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715" creationId="{1C598B89-6995-662B-1B25-257AD44B3BA7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722" creationId="{CD7B04E6-A587-D754-51B8-0EFE23653BD8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728" creationId="{D9CDF44E-7AEB-1D9E-E5BB-DA69C02965AE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734" creationId="{EC43B4FF-682C-41CA-EA77-18B418B1A16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749" creationId="{0ECC28C1-BD84-AB26-3E69-6DFD50C726A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750" creationId="{1908A61F-DF89-05AB-B5A3-6132145CE4AA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755" creationId="{B746B7DE-0E9C-F15F-9A34-47204239F5CB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765" creationId="{B3DB69CC-F16A-EFA7-2A38-CEA25039E0C7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768" creationId="{8ED499B7-E139-492F-8A7C-DC8F781550D9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775" creationId="{ACB3DE38-E986-21CA-96ED-2C31F223D2D9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787" creationId="{1F3C3EF8-9A09-CA13-4852-F9BD1AF3DC6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788" creationId="{BE7F09C7-10D9-CD51-8CAF-070A7A5C3641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793" creationId="{D21D0B58-266D-99E3-618A-BD8F038EF6CF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804" creationId="{37ECB45E-F089-D446-F857-BC13636925C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816" creationId="{5BAD3601-5825-46D3-F0F8-252651E141B1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817" creationId="{BB8043D7-CEBF-FE48-23F3-5A3B123B6D44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825" creationId="{0BF1715E-E8EB-F04B-4A9A-5BF3A7034B55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830" creationId="{C6265EBF-C4D1-AD13-A12A-4332250A2F2C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851" creationId="{0339104D-6F74-F803-9039-4B7176EFC99F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852" creationId="{54328740-AF53-7B68-0ACB-70E63506D19A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859" creationId="{8F6F5569-8A92-0819-AB8B-485F2A9B2457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865" creationId="{1BE50DC7-A53D-7BAD-AAB2-4F3333CDD962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871" creationId="{74F70E69-378D-AA93-0B4A-D25A20D269E2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882" creationId="{829D6FDA-85E5-2ADB-71C9-649A224A5318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893" creationId="{103B13AA-5000-8427-01BA-6E317D67343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894" creationId="{022A6095-A69C-27C0-3594-240DC06260F1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899" creationId="{B25F16AD-DB3F-2F75-3B17-A4B8B70DC29E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909" creationId="{C26E0191-1C05-CD2B-6F18-D037CEA34AAA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912" creationId="{5FD83E44-F664-DDB4-DF32-C620E19E447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919" creationId="{245C1ED2-4FA1-55BF-4AEF-B0234AAF56DF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930" creationId="{A6A56518-7790-EA98-D2FB-953332CB6B1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941" creationId="{D6F01464-A99E-E8B5-B4FF-6A609DD49DD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942" creationId="{D23F2839-592E-1D09-C6E8-6AB7E85AE0C5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947" creationId="{A1D0B818-B34C-830D-8D36-3473E0D3D24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958" creationId="{0D9942BA-CFE2-A9F5-D2AE-8E58FB022381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969" creationId="{BC5AFFEA-1ADC-F2F9-8234-77F82760F13B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980" creationId="{EEF0178C-D7B7-79C1-3387-30C233ECE83E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981" creationId="{CBB86044-F168-85E4-5519-1F7A1BA8E170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989" creationId="{3A8D6E5F-AF36-A109-1192-5205A97B4F8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1994" creationId="{67B9C8A7-4763-8D3F-A990-AF69D977F14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000" creationId="{E5039D09-FC59-65ED-B123-3DF5AB66AE6B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011" creationId="{F2429376-C1B9-386E-6B2D-3D47014D955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022" creationId="{0C5897F6-E636-C02A-58E9-593E9A2F0C8E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023" creationId="{A2399AC7-65A0-9BE0-2FA1-F98F1BFC941F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029" creationId="{B296918D-8811-6DFC-BA19-3633C3768D92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035" creationId="{C3641D72-CD77-CC23-933D-28DD6499407C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040" creationId="{49A8BEAB-D074-E7DC-995D-E656B078002F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052" creationId="{707BFB34-FAA8-9BB9-5EB1-F657D67E6D04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053" creationId="{70176442-6C46-79A3-7BE4-5DD694E4B788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066" creationId="{A9CE03CE-5672-85EB-35B7-A248B4DDC0B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074" creationId="{2498C5AA-647E-0E45-8876-F785B34B6971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075" creationId="{8F0CD6E4-FD25-5FEB-7999-3746A3B7E932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086" creationId="{A2DA6B17-BEAE-DF54-21EE-A8C7FD33052D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098" creationId="{0DFC69D0-D18C-05C7-12CB-ACB36FAAFCB5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099" creationId="{0F83D208-CEFC-AA64-29AB-9C8A580DB075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110" creationId="{FC33906A-FA0E-9ABF-C4BC-3A53D3941EA3}"/>
          </ac:grpSpMkLst>
        </pc:grpChg>
        <pc:grpChg chg="mod">
          <ac:chgData name="John Wiens" userId="2d70a311-16d9-4963-9c09-cd15e71ccb6f" providerId="ADAL" clId="{2DBCDB8A-AA53-4230-8741-301C126297DB}" dt="2024-06-13T15:25:46.243" v="1944" actId="27803"/>
          <ac:grpSpMkLst>
            <pc:docMk/>
            <pc:sldMk cId="2552282072" sldId="260"/>
            <ac:grpSpMk id="2119" creationId="{BB22F4EE-9189-4AE2-10A0-EC66053DA42D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124" creationId="{ADFA553E-32FA-D149-0B64-0A0FBA094DE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126" creationId="{60A51FA1-570D-37AA-64A9-0EE9FD5E072E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132" creationId="{B05F4931-83EA-3495-0017-F15BF6A71F4D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140" creationId="{E9E14761-C732-F7C6-1353-FB92A8AC7CDC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147" creationId="{F0356CBD-C1C0-7B77-D3B0-C0210EA82DD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157" creationId="{7DBEE921-3D1D-9288-CFAE-D4147130B7B2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161" creationId="{48A317FD-1538-0B39-4886-98D7177B7251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165" creationId="{E76EBA15-6B6B-0D1B-122F-51EE94953C74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174" creationId="{47B6CFA1-B297-37EE-D860-841D44A003C4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178" creationId="{34F25881-3B43-D160-ED45-9AF7B23D983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183" creationId="{985E97FF-DD9A-6B28-6167-C9F235223CFB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189" creationId="{36D4108C-AC52-A25C-9F91-29835A9042C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193" creationId="{4E60A95B-17F1-A6ED-D9D3-D36826CAE2D9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197" creationId="{EC7873CF-2276-0A6B-0244-0A0A7B006A09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201" creationId="{BC2414D8-D36B-5B83-C451-329740EF685C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207" creationId="{84AF1C48-EEFE-C083-2E3D-69C8ED057D91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211" creationId="{C60ABD47-2F42-01E9-3CBA-D0F3213E8224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230" creationId="{C5DBD715-81F6-06E8-834E-8E46BDD64E2B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234" creationId="{42060C52-B686-D76D-5E96-10D3436007E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240" creationId="{468E2BD5-F63D-91C9-190E-F897B0CDDDFF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251" creationId="{7E3A9B20-ECCA-0C32-5361-AAFB49EA319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255" creationId="{3CCCD869-BBDC-DA6C-B1AB-6D157B44420C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268" creationId="{B031A976-CA7A-9CD4-5CDE-EF08A13FFAD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277" creationId="{E860BCEC-6338-3AAE-19E1-068AD17AA8B3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281" creationId="{454B3537-DCE6-55FA-0717-5CBB2746CB2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289" creationId="{332D009F-A3FF-2F5F-D230-7D749F7B6723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299" creationId="{19263E2B-86DF-B6FE-2AC5-6C33945CA3F2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303" creationId="{85CA973A-0BDE-E572-8E0B-B2D77D9753FF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307" creationId="{ACD1647D-FF7B-17F4-3EF2-FC113B87CAB9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317" creationId="{89A73ACE-7B44-8F0C-E4E0-6DCAD73C3FFD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321" creationId="{C52FBEE0-1617-8025-AC56-5E073DA582FE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329" creationId="{3D12DBCE-2093-074F-D3F8-6F8697FEE7F7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339" creationId="{EC8B0232-EC2F-1360-57D7-A615C82AA29B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344" creationId="{FC657166-0067-5E57-5BAA-656DF2D047B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352" creationId="{9A84E797-0DD9-D54A-05D7-E0B303A39181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362" creationId="{B243EE4F-4D66-79D6-6E8E-231AC6ABCDE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366" creationId="{EAF1AB4F-6167-33C8-5D22-AD8CC43C476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372" creationId="{8FA69608-069C-DA09-8300-2CB015F9852B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376" creationId="{8E02BF6F-09CC-D9D4-CEF9-2D8659A4E393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384" creationId="{8CDA64AA-CD87-9FFF-BD42-3F5C1645A59D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391" creationId="{CA68EF87-C144-30C9-C832-E17F0F7E2A7E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400" creationId="{F67D33D3-2C0F-2FF8-D63A-185D734755BF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405" creationId="{7D0D81F0-2CDE-307A-4AFA-04B97EC5AE3B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413" creationId="{36DB1E2A-0145-5D2B-3482-A7759004B962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426" creationId="{8BCA2C17-263F-D593-0062-11EC2C19DF97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435" creationId="{951BDE3E-5188-A6A2-6C4E-33FD8506F11F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443" creationId="{19DAA6B3-D93A-312F-108C-A8A1BBC86F2D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451" creationId="{ABFD08E9-34EF-E03B-9099-9480E0316C94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459" creationId="{F3DF4EF8-5F5C-CD65-6FFF-F36B9A040F18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463" creationId="{CE580117-3BBA-2130-C5BD-B1FC11E991FF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467" creationId="{8BC90535-4B35-3FC0-2161-EECD001D8351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474" creationId="{CF74CEDA-3FDE-90F7-170A-2856E04F1F33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483" creationId="{1692D5F2-B15F-CF5F-D382-2A0E4DFA88B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487" creationId="{027D0A01-1FB0-D74B-47E5-A5D4F410200B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495" creationId="{921DBC84-0A15-8946-DEEF-38CE1546153C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502" creationId="{442BDE24-92C2-BBAA-F14C-7C0B7F1F83E1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506" creationId="{090207C0-19D6-57F6-D25B-A3261D6631AF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512" creationId="{BD0D75DE-B2AA-14D8-BAD3-370B501414DB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516" creationId="{B007EAE0-41E4-EA8E-967D-848C7E8D64AC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524" creationId="{5706DE2F-5350-DBEF-24D9-E08E113A7EB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531" creationId="{D0A3DB2A-C48C-E0D8-7CDE-82867090E353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540" creationId="{8732B7FB-8E81-9774-5DAB-47588927391B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545" creationId="{A4EDF036-804A-849D-056B-FB706F67EEB1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553" creationId="{4E892688-BB6F-111F-E86A-704564E5C087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560" creationId="{CF7B343A-0430-3AA5-E82C-2B363076C9F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568" creationId="{0FBBC130-E6F6-157B-396C-750179E537D9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574" creationId="{61E534B4-EA5C-6850-6ECA-74F7EB47AA03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584" creationId="{5DC77B4E-33D1-4A40-FA75-B8FCB1279FCD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594" creationId="{BDCDB3CD-27A8-7A9B-0D62-C7C7E42ADF3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602" creationId="{1EBD5D82-9DEC-B4AD-0B8B-A3FF48FB361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622" creationId="{6ED7D8B1-E285-3C92-B0BA-1ACF19970F8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629" creationId="{81589F20-6A04-99AA-C96D-02DCCFFE1CE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635" creationId="{534AEC11-2B4F-0B91-59D1-5998D3CDDDA8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643" creationId="{585D5DCD-8D2F-0B7B-BFDB-893A7EF63BC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651" creationId="{4E600AC7-039D-5C30-5DE3-3D3E2A39BB8F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664" creationId="{5F8B5AEF-F79B-1C97-BB9D-A473ACE41144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677" creationId="{55CC24F9-3F07-040A-410B-19808E272E7D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682" creationId="{77D929BE-C812-5021-33D5-19AEB77CD7C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692" creationId="{6E57D2C6-9768-ADEB-4CD0-7AEC932FA8D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695" creationId="{85CCBF2B-54E0-EA43-A6D1-FAD4846B9CC1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702" creationId="{28FD96FF-BA68-73FB-6ABD-5195C31AFF12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715" creationId="{23E84F79-ABA5-FD09-34D9-6FE8026E51B4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720" creationId="{0BE6066E-B0A9-7DA3-F113-46AE32B8195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731" creationId="{A215B119-4BBD-2813-539A-9DFCF2EBE07D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734" creationId="{05460BF8-E4BE-8CBD-62B3-69BD87BE0821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741" creationId="{E2E5682E-28BA-3B11-2E35-C0F1F77975AF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754" creationId="{D4BF9D70-6029-EE4F-A908-D95E95525357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761" creationId="{129A1097-CBC1-0AD2-BF40-6FB7C62BECFF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767" creationId="{EE766A63-6314-D435-A13D-EF8E8A3869A3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775" creationId="{969E5945-CDBD-4B8A-725C-6DBDEBEB9BD8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781" creationId="{ADDD32B2-CA88-7A4F-D8E5-869326F5C1D2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794" creationId="{BD36686D-A90C-3FF1-DF40-A47C6B3281A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798" creationId="{3808A281-5E87-72EC-E750-C9B6A6E1DCE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804" creationId="{B72C9FE1-A3BA-FBD4-0490-FC38914A319E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808" creationId="{62661454-F404-991E-67FE-19D61227C639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816" creationId="{D657F7AF-CA5F-373B-8E8C-A6ABB732259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823" creationId="{84D350D5-4481-B6F6-9BCD-8355581468D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827" creationId="{2518CD61-C937-FEB4-8E38-289728807F6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832" creationId="{6BDDF3F0-D930-C8DA-58BE-F3534292FAAB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838" creationId="{1A53346E-3B3C-1FBB-2E96-3D58FD37CB19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846" creationId="{E7B24C83-2542-3AF0-2B5F-0E01D6E07E3B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853" creationId="{EB6C6A62-3C7D-FF30-E206-1509C3875774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863" creationId="{8817AE8B-B08E-C1FC-BA39-A6124265020B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869" creationId="{41F78B36-FA13-2013-ED2E-FDA9F0820C9C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874" creationId="{C1361FB1-743C-5C73-EEF6-2396508B97F7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880" creationId="{582D2BB0-DC53-96D6-27BE-49237BDB2739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885" creationId="{5C89382A-1110-D68E-4A13-C562195B1A64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890" creationId="{9E2B15DE-262E-EE75-CA11-AC4947AFA26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895" creationId="{CCB304F9-93BA-734D-A526-41B686C544F8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905" creationId="{45943DC1-BF63-5F7B-B69D-0D223A5DFECD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919" creationId="{4735061F-0CFF-1151-1BFE-2E682085FEC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926" creationId="{36154210-FAEC-4F75-E004-DB56A93508B4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932" creationId="{56E283D3-75FC-F226-AC43-3E02BD2A2E54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939" creationId="{1259E0F1-A524-506F-9B61-D03DD0BA553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944" creationId="{28263457-40D8-FE7F-B8E3-D478BD51DF82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954" creationId="{D5C3505D-B7DC-A9B0-9B1A-F364497A7544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957" creationId="{6A5A3A39-796B-B473-9BB1-467B8335B321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964" creationId="{FCE670F5-9242-5B2E-F6A4-826C1E850DCC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977" creationId="{637191F3-545B-54A2-FDB0-AE8DD25E04CD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982" creationId="{0EFB0EF8-BF56-8BFD-190D-CBFEE3C118D9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993" creationId="{DAB7EF82-7F74-B5EC-0ADF-34359C812CA9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2996" creationId="{5257F35B-9BD6-7D83-95E6-33383714A87E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003" creationId="{C3E54FBB-0136-7090-03B0-EBC0E96D0029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013" creationId="{87FC82AC-B60A-A2DA-E864-43FE2FC047E8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021" creationId="{FCB04CFE-730C-CE52-AC0A-823BBA71886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026" creationId="{A71DFC50-AA96-B19B-EACF-D95B3E6DB98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035" creationId="{CD73086D-EF5A-88CC-81CB-53425466C1FF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048" creationId="{F49B0748-8A45-61AC-0744-04047F87E3A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058" creationId="{5742417F-9ECE-EDAD-B2E0-E60D2EDD457B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068" creationId="{EAD5380E-1C49-75A4-11C4-7A2BD41A0C6E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075" creationId="{4846C928-155A-8582-EB7C-ACA80ABF0071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082" creationId="{1909CAAA-7A48-20A6-2371-0F9349A6585F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088" creationId="{1BF27444-06F8-8CA0-918C-FFC51BED129C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099" creationId="{79C567BC-AA9B-B9B9-AAC3-4DA2A3AA5CA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106" creationId="{7E1AD2C1-CAC7-8AF5-D079-AE50D2DB82C4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112" creationId="{51298C44-769B-6DA0-2D17-84A43D07A10F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121" creationId="{E365D4C5-B182-77CF-0F03-C31E30300C9F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128" creationId="{C66791AD-C79E-E00A-DB34-E967F38798D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135" creationId="{73B871A9-2C1D-87A5-65AA-F694805C4C69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141" creationId="{D0128D4F-C58A-C234-6633-9DABC35D52C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150" creationId="{A5D71B0A-0E16-2DA9-901E-1B86CD59611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180" creationId="{63B4628D-2128-F0F3-C728-FDB3C381C99D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190" creationId="{6775B017-0671-FAF5-1BA6-2770B09709AE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195" creationId="{87326D03-1855-95AE-BE4F-765665A31F03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205" creationId="{A510E0FE-8328-EFFA-7CE0-824F34B9C148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209" creationId="{A43EACD8-98A1-059A-597F-D9BB9F29CBB3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213" creationId="{2CDC73C4-A18D-3EFB-B72D-13509AB01FA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222" creationId="{A5D724B6-84FB-00C3-753F-10F7EADF7012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226" creationId="{B5A3A465-AA40-5165-95F1-FB006EB578BE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231" creationId="{7876313A-9BC3-B18A-4339-7841D178B497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237" creationId="{BE2E7930-02BB-99BB-4DD1-BDCE7A46050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241" creationId="{C173E444-5AF0-DAE9-8CB2-FD55DE2F29A4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251" creationId="{CBD3AB86-0385-CF48-A3B3-FAB60D51A45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256" creationId="{FF59E267-45DF-74CB-3F57-AB8364623FF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265" creationId="{5290142E-D5DD-0EBD-4B0F-1E6B3B921051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270" creationId="{0098F083-DB23-640B-3676-CA82A58C5B6D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280" creationId="{C70918D2-4D8F-DA6B-5726-D975C93E117B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285" creationId="{1C72844F-442A-60E3-7FEA-55C4276C4343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294" creationId="{19B69297-6936-559C-D45E-1105C68A2A4F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295" creationId="{09B18EB4-F6D8-1179-CF89-70A3687DCDF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299" creationId="{201B3C3B-3911-CA8E-E15F-AF2274A784B8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309" creationId="{A40E2E84-9552-2C28-5EEA-B48FE89AA87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314" creationId="{8C54E4A1-6F3B-F8EA-8A9F-FF35E45314A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324" creationId="{74BB95D3-6355-D19C-6098-D6311DCBB984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325" creationId="{B8C30755-5D7B-6635-BFC4-375853B5CBC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330" creationId="{D2B1872B-83D3-4125-3965-866B24184DA2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340" creationId="{FD14EAE4-8BBC-AA37-4CD5-263604B0788B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345" creationId="{83E6D238-8573-DC32-CF9D-4EA432A77801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361" creationId="{8C7E65BF-51F4-8FEA-EA48-52ADC09A7158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362" creationId="{65769300-0DDC-7A32-C817-91907AA6DF8E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367" creationId="{335E704F-4B8F-0390-E00D-1988AB7517E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374" creationId="{C6849276-2714-513A-020D-231717B4CC6F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384" creationId="{E60E5A05-8D2E-4526-FED1-56B3C15F2FEE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385" creationId="{2CDF0BBC-A353-7328-6B3F-4FE8E23DC814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389" creationId="{5E208DD5-17EA-03E0-A827-9A14AEBE265E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393" creationId="{3334A5FB-9612-EA05-5044-F02946F5F42C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402" creationId="{FC60D14F-2325-F464-21DC-AB6E2800B41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403" creationId="{C2A19B9B-096F-5D43-72D1-FBB56C2A8BFC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407" creationId="{86F97706-EF53-E0B7-2EF0-E4CBD2B67A59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412" creationId="{1C0B5043-BAD2-903C-6CF2-92E9B27920F3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418" creationId="{74F4F29B-3336-79CC-DF49-7C361E7C7E8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419" creationId="{0F2085C8-B035-D96B-32BB-74D218714D1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423" creationId="{617C1996-4EDF-359C-D1B0-131AD2FC5C62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428" creationId="{CA897AE9-4602-1F56-48A8-FFC74FB8610D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435" creationId="{9BB4FAE7-380F-B67E-35EF-37B70165EE47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444" creationId="{4E65DD11-9E16-041B-EA66-F3100BF26B6B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445" creationId="{26950F29-D879-60E0-0AD2-AAACA9DD3EF3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450" creationId="{F3B8096F-0A46-92A5-8480-579E28AD4A8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455" creationId="{63C8D36A-BB6C-452B-09A7-8781017F83C9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462" creationId="{B86DB0C7-4C5D-3BBD-86A3-8B18E0837568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471" creationId="{750AD4C5-9239-EC6E-7540-9227AD02186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472" creationId="{53837F20-0D81-E562-DC68-87A5AF977D2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476" creationId="{A1A7D8C6-1C6B-D426-254C-E858A1A317A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481" creationId="{656AEAC6-886A-5716-E479-ED647A647133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488" creationId="{9CFA2636-D228-A667-D160-F799797E60B8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496" creationId="{76EAD240-9093-E3E8-F4DC-E1FCB70CD59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506" creationId="{4F41CB36-9923-F253-024B-F8A26A8E303D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507" creationId="{820C2496-A0DC-5FD9-85DC-085654461714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512" creationId="{57E3CD3D-189E-E0CF-5D5C-49A0DE606519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517" creationId="{2FAC757C-759C-C06B-58C1-6DDF8854AA98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524" creationId="{D5253516-9F1E-A398-3957-1F6465EEC7B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532" creationId="{051E3C76-3A71-4411-4D01-6D00BCF63CEC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548" creationId="{6A813E17-75C0-1D56-AAF0-FCB7B6F94A7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549" creationId="{6E03D249-8C60-EE72-8A75-8EBD098C49E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554" creationId="{567AE16E-EFBE-203F-ABEF-91746AA1E65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559" creationId="{13FAB866-6C8B-EC7C-D297-5D41A0EC9568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569" creationId="{9F502C74-8112-C2F0-E47E-4B52F3AEAE5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574" creationId="{B4BE6B99-31EA-B373-9CA2-BD2982F25E6D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585" creationId="{6B11A7CD-8364-FE6E-2D07-324AF273DA99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586" creationId="{892E7F2B-FCD6-8A75-235E-066E22C5737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591" creationId="{FC5E704B-C507-D9B1-70AC-3FEA12BBAE3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598" creationId="{4200E267-F813-EEA6-CCC0-E27A88A1AB8D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606" creationId="{AE1AD0B3-E0EC-F543-00B9-82A88418C7E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617" creationId="{A91181BB-B503-383B-C91B-47B72C69EEDD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618" creationId="{F7F51D18-EFE4-811C-CFA5-889936A7DDA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626" creationId="{B6527CFD-20CD-2E00-AF05-D16F6C8A1652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632" creationId="{F0BA97CC-C4D1-4D36-DF8E-B15563B9FEC7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643" creationId="{EEDFBC2E-7E74-5431-C780-CDD8E4D369A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644" creationId="{7FC62C8F-3593-1335-0B73-1B3B32476C0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650" creationId="{0F30A976-6CCC-EC36-A2DF-0F96B93EEAF7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654" creationId="{5CDCDC9E-10DC-3F51-A04C-5EEBC926ED8E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662" creationId="{F61DC470-6C00-BFD1-B1CE-0FE87B809EF9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673" creationId="{10A4F948-0878-C298-39A6-5E2054728159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674" creationId="{1E6C1BFB-EB1E-E335-CC2B-3A7AC7E2080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682" creationId="{D2211177-BA58-B78C-B7D3-E14D5B3B708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688" creationId="{C07F8BDC-AAE3-4CE9-07A3-23A0601AB1CE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701" creationId="{300D7F84-8A41-871B-973F-9F934743F058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702" creationId="{45D269B4-67F7-EF28-218E-96A2B40BF023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708" creationId="{1A6561E3-4D63-8CDC-9FFE-8E272DB37D0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721" creationId="{FAFB078F-CF33-B93F-FB0E-9A08859A3E3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722" creationId="{592CA643-D58F-AA39-0A4C-25CD06166F53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729" creationId="{54DF079F-974C-9DC3-5D1C-6A6596D9A14B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735" creationId="{7ECA2560-7F85-76CF-BA42-EBBEC5D2B999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742" creationId="{3FA6709D-2075-960B-33A2-4BD0CD2BF5C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743" creationId="{0F6E9A70-0929-AEF8-81A4-580395044A1D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748" creationId="{75B6B76E-4616-B783-6A52-609F03284F8D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758" creationId="{1165F2D1-49EC-7265-D963-3490E7B5D757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761" creationId="{3598F62F-BF1B-33C6-213C-561F447EE892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768" creationId="{26B910FA-E7E9-3419-0DB5-7736EC410807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775" creationId="{6F86BA19-E4A2-5ADB-56DA-C3F029CE6B9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776" creationId="{87057095-109F-0F09-0165-278FAA7E36A2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781" creationId="{0B514B40-744B-14FB-3F2A-DAE1D0E31A9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792" creationId="{3E4AFF94-6DBA-CF46-AD7A-E373808D7818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795" creationId="{BA73762F-84CD-B060-369F-0CB68B6B6D64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802" creationId="{F068B413-3394-1D6E-324A-16AC24CA683B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809" creationId="{7006FB95-5260-D796-A544-3ED8DCB3D4F1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810" creationId="{1B71A012-D287-8A86-6E83-676C0175AC0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818" creationId="{2F188C22-2857-90DF-BE24-AA6E61F43D7C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823" creationId="{83477824-BB93-19C6-9A52-020778993D89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830" creationId="{34669090-EE20-168D-6E27-6FA1A6384EB3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831" creationId="{6251DB83-AF0B-574D-DEA9-F85124804977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838" creationId="{514E61DB-4216-047B-3BC7-61B3066A9799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844" creationId="{6BAE3808-306C-AF08-E015-6D50C56EC69E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850" creationId="{AAF23E9C-4A15-A8B5-91CE-6CEB7972AF3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865" creationId="{B7E3A0D2-D402-5B4D-B99D-74FA26D53C51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866" creationId="{85ACC950-FB1F-F6BA-9F6C-C83A44E2B05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871" creationId="{DA044EDA-A8E9-6465-9D2A-BFEF67F633E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881" creationId="{5AA24BF6-1472-6590-5044-880EE84B52F7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884" creationId="{45D9044E-A63E-A933-1872-27C36E11F9A7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891" creationId="{CA1989B4-4612-CF26-0B3D-42385029AA3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903" creationId="{0BAEB81B-4729-2B59-5F52-0CB4A780DBF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904" creationId="{611837A9-7082-7738-AF9C-4663BAB6A67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909" creationId="{D89784AF-10B1-E669-4BC8-1FEDF0F478F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920" creationId="{4185F2F0-C3B9-E58F-904A-72DE7FDD845D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932" creationId="{4BA42557-69BB-20C8-E5F5-6E56A3E5F91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933" creationId="{7212BD80-B724-6CA8-0151-96E98C5DED98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941" creationId="{9C8DA261-9128-4566-1388-AF56EA84C32E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946" creationId="{CF182C5F-976F-D2D4-E022-B37FF5E937D2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967" creationId="{C424DE69-8200-6E23-CB24-ED23FED32673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968" creationId="{2C715B84-0E4F-65D4-EC97-305F683307F0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975" creationId="{1BBD4B12-13B1-A4A1-FBE7-4C2C52C687E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981" creationId="{EEF751C0-724F-C0F6-C7BF-E91CAF1D0AD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987" creationId="{B43F4284-E05C-0AE2-4978-36FCCADDC65F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3998" creationId="{9878F86C-746D-38B6-B07F-88A7953F0F1B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009" creationId="{8FC18C77-1530-A41F-325D-41A8A24716DE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010" creationId="{DF817184-4984-41D5-DC29-386BB7B19124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015" creationId="{1670627C-8D6F-C208-AC17-65D66E12CC23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025" creationId="{093426D6-D3B2-1D75-57F6-449B4D62DF3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028" creationId="{294D48AD-CD6B-6405-0F18-13CF1DD3AC3B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035" creationId="{EEBACAB9-E5B1-810D-6A60-453E9BEF265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046" creationId="{3EE41190-01DF-9099-74B3-92BCC078F498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057" creationId="{7C2511BF-75A3-5414-838B-CD422A16D65D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058" creationId="{D7A74ADA-DB33-F5D2-1222-17C2528DD113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063" creationId="{FB6A2B36-321D-2C30-1134-DC44992526F3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074" creationId="{84D7806C-110F-9E8D-BAE3-3004A71A2941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085" creationId="{BC770859-5CEC-D180-D573-D839FD9C592C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096" creationId="{A561FE9E-CD99-CD8C-D78D-823BB1EDC29C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097" creationId="{D9DF958D-D773-CE80-6566-5F0FD469986F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105" creationId="{B7774943-D6BB-B853-60B7-258D117F003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110" creationId="{CC52569E-B4D6-F5B7-2CD9-460BA7BB0582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116" creationId="{0F82162F-9D31-3AF6-822B-C0DFCFAA177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127" creationId="{9F2B0EDD-2CE8-5980-94BC-392B7DC8927D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138" creationId="{2FEE8DFF-B86B-3B63-DC45-BF753066A6F5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139" creationId="{FCB02303-F6C1-35C6-2ED6-2C5828EDF83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145" creationId="{473E7A4F-80F2-DEFE-9063-1E2DD5974A8F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151" creationId="{D1855DE5-3A8B-E5AB-4454-9E63DE82154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156" creationId="{3A21BB77-C203-E237-23D9-BFB72AB71FC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168" creationId="{5CB29AFF-B782-42CB-91A6-A3E8B4733228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169" creationId="{51311B3C-99C2-DCB0-F1C9-1F8EEAEC84B1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182" creationId="{A34B3634-ED3E-883F-948E-0530F29BCD6F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190" creationId="{6D9A6478-BEBF-2BAF-6E29-CBE1D636C5AA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191" creationId="{18FAB5C1-7CE4-3EC3-3EF6-914C72A63264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202" creationId="{9E91EE51-BA4C-6A96-7947-52F3BC7B3CD4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214" creationId="{65452026-1526-41CA-995C-90C41F87F236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215" creationId="{8381E2D7-F822-BF07-EF88-0BDBF81F23BF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226" creationId="{78CAD67B-1900-A8BE-7B4D-6403433CDDDC}"/>
          </ac:grpSpMkLst>
        </pc:grpChg>
        <pc:grpChg chg="mod">
          <ac:chgData name="John Wiens" userId="2d70a311-16d9-4963-9c09-cd15e71ccb6f" providerId="ADAL" clId="{2DBCDB8A-AA53-4230-8741-301C126297DB}" dt="2024-06-13T15:26:50.957" v="1967" actId="27803"/>
          <ac:grpSpMkLst>
            <pc:docMk/>
            <pc:sldMk cId="2552282072" sldId="260"/>
            <ac:grpSpMk id="4235" creationId="{857A808E-F60F-77D0-4165-84917430F28D}"/>
          </ac:grpSpMkLst>
        </pc:grpChg>
        <pc:picChg chg="add del mod">
          <ac:chgData name="John Wiens" userId="2d70a311-16d9-4963-9c09-cd15e71ccb6f" providerId="ADAL" clId="{2DBCDB8A-AA53-4230-8741-301C126297DB}" dt="2024-06-13T22:06:47.350" v="1987" actId="478"/>
          <ac:picMkLst>
            <pc:docMk/>
            <pc:sldMk cId="2552282072" sldId="260"/>
            <ac:picMk id="4" creationId="{70CE88AF-B03A-76AB-5322-53E3A66FA3DE}"/>
          </ac:picMkLst>
        </pc:picChg>
        <pc:picChg chg="add del mod">
          <ac:chgData name="John Wiens" userId="2d70a311-16d9-4963-9c09-cd15e71ccb6f" providerId="ADAL" clId="{2DBCDB8A-AA53-4230-8741-301C126297DB}" dt="2024-06-13T22:10:07.306" v="1990" actId="478"/>
          <ac:picMkLst>
            <pc:docMk/>
            <pc:sldMk cId="2552282072" sldId="260"/>
            <ac:picMk id="6" creationId="{30FC487D-8701-2A7E-7AB8-1CE5AC1313D5}"/>
          </ac:picMkLst>
        </pc:picChg>
        <pc:picChg chg="add del">
          <ac:chgData name="John Wiens" userId="2d70a311-16d9-4963-9c09-cd15e71ccb6f" providerId="ADAL" clId="{2DBCDB8A-AA53-4230-8741-301C126297DB}" dt="2024-06-13T22:04:56.768" v="1985" actId="478"/>
          <ac:picMkLst>
            <pc:docMk/>
            <pc:sldMk cId="2552282072" sldId="260"/>
            <ac:picMk id="7" creationId="{1A9ABDBB-AE3A-6508-94CF-9784D0AB8B24}"/>
          </ac:picMkLst>
        </pc:picChg>
        <pc:picChg chg="add del mod">
          <ac:chgData name="John Wiens" userId="2d70a311-16d9-4963-9c09-cd15e71ccb6f" providerId="ADAL" clId="{2DBCDB8A-AA53-4230-8741-301C126297DB}" dt="2024-06-13T22:11:32.364" v="1992" actId="478"/>
          <ac:picMkLst>
            <pc:docMk/>
            <pc:sldMk cId="2552282072" sldId="260"/>
            <ac:picMk id="9" creationId="{2B8DD54E-D084-3418-B473-69F451CAFA17}"/>
          </ac:picMkLst>
        </pc:picChg>
        <pc:picChg chg="add mod">
          <ac:chgData name="John Wiens" userId="2d70a311-16d9-4963-9c09-cd15e71ccb6f" providerId="ADAL" clId="{2DBCDB8A-AA53-4230-8741-301C126297DB}" dt="2024-06-13T22:11:46.426" v="1997" actId="1076"/>
          <ac:picMkLst>
            <pc:docMk/>
            <pc:sldMk cId="2552282072" sldId="260"/>
            <ac:picMk id="11" creationId="{C67317F0-7301-CA15-AF95-CAAD0F3FF3D2}"/>
          </ac:picMkLst>
        </pc:picChg>
      </pc:sldChg>
      <pc:sldChg chg="modSp mod">
        <pc:chgData name="John Wiens" userId="2d70a311-16d9-4963-9c09-cd15e71ccb6f" providerId="ADAL" clId="{2DBCDB8A-AA53-4230-8741-301C126297DB}" dt="2024-06-13T16:48:50.467" v="1984" actId="20577"/>
        <pc:sldMkLst>
          <pc:docMk/>
          <pc:sldMk cId="1859452982" sldId="261"/>
        </pc:sldMkLst>
        <pc:spChg chg="mod">
          <ac:chgData name="John Wiens" userId="2d70a311-16d9-4963-9c09-cd15e71ccb6f" providerId="ADAL" clId="{2DBCDB8A-AA53-4230-8741-301C126297DB}" dt="2024-06-13T16:48:50.467" v="1984" actId="20577"/>
          <ac:spMkLst>
            <pc:docMk/>
            <pc:sldMk cId="1859452982" sldId="261"/>
            <ac:spMk id="4" creationId="{831ACA3A-D6FC-C082-2622-35DDDC126C46}"/>
          </ac:spMkLst>
        </pc:spChg>
      </pc:sldChg>
      <pc:sldChg chg="addSp delSp modSp mod">
        <pc:chgData name="John Wiens" userId="2d70a311-16d9-4963-9c09-cd15e71ccb6f" providerId="ADAL" clId="{2DBCDB8A-AA53-4230-8741-301C126297DB}" dt="2024-06-11T22:08:35.497" v="761" actId="14100"/>
        <pc:sldMkLst>
          <pc:docMk/>
          <pc:sldMk cId="2863643069" sldId="263"/>
        </pc:sldMkLst>
        <pc:picChg chg="add del mod">
          <ac:chgData name="John Wiens" userId="2d70a311-16d9-4963-9c09-cd15e71ccb6f" providerId="ADAL" clId="{2DBCDB8A-AA53-4230-8741-301C126297DB}" dt="2024-06-11T22:08:22.399" v="757" actId="478"/>
          <ac:picMkLst>
            <pc:docMk/>
            <pc:sldMk cId="2863643069" sldId="263"/>
            <ac:picMk id="8" creationId="{56C5D0F7-3020-06AE-5C66-B6FB99C8F0F2}"/>
          </ac:picMkLst>
        </pc:picChg>
        <pc:picChg chg="add mod">
          <ac:chgData name="John Wiens" userId="2d70a311-16d9-4963-9c09-cd15e71ccb6f" providerId="ADAL" clId="{2DBCDB8A-AA53-4230-8741-301C126297DB}" dt="2024-06-11T22:08:35.497" v="761" actId="14100"/>
          <ac:picMkLst>
            <pc:docMk/>
            <pc:sldMk cId="2863643069" sldId="263"/>
            <ac:picMk id="12" creationId="{9B27B22D-8C43-3551-D0D5-A14AB64C0D34}"/>
          </ac:picMkLst>
        </pc:picChg>
      </pc:sldChg>
      <pc:sldChg chg="addSp delSp modSp mod">
        <pc:chgData name="John Wiens" userId="2d70a311-16d9-4963-9c09-cd15e71ccb6f" providerId="ADAL" clId="{2DBCDB8A-AA53-4230-8741-301C126297DB}" dt="2024-06-11T22:07:38.894" v="754" actId="20577"/>
        <pc:sldMkLst>
          <pc:docMk/>
          <pc:sldMk cId="131598498" sldId="266"/>
        </pc:sldMkLst>
        <pc:spChg chg="mod">
          <ac:chgData name="John Wiens" userId="2d70a311-16d9-4963-9c09-cd15e71ccb6f" providerId="ADAL" clId="{2DBCDB8A-AA53-4230-8741-301C126297DB}" dt="2024-06-11T22:07:38.894" v="754" actId="20577"/>
          <ac:spMkLst>
            <pc:docMk/>
            <pc:sldMk cId="131598498" sldId="266"/>
            <ac:spMk id="3" creationId="{FD423A5A-51A7-4F37-2014-9D934A8FD1DC}"/>
          </ac:spMkLst>
        </pc:spChg>
        <pc:picChg chg="add del">
          <ac:chgData name="John Wiens" userId="2d70a311-16d9-4963-9c09-cd15e71ccb6f" providerId="ADAL" clId="{2DBCDB8A-AA53-4230-8741-301C126297DB}" dt="2024-06-11T22:00:58.582" v="10" actId="478"/>
          <ac:picMkLst>
            <pc:docMk/>
            <pc:sldMk cId="131598498" sldId="266"/>
            <ac:picMk id="4" creationId="{24479FEB-2BF1-6791-A7CB-6CEADEBAF401}"/>
          </ac:picMkLst>
        </pc:picChg>
        <pc:picChg chg="add del mod">
          <ac:chgData name="John Wiens" userId="2d70a311-16d9-4963-9c09-cd15e71ccb6f" providerId="ADAL" clId="{2DBCDB8A-AA53-4230-8741-301C126297DB}" dt="2024-06-11T22:00:53.046" v="8" actId="22"/>
          <ac:picMkLst>
            <pc:docMk/>
            <pc:sldMk cId="131598498" sldId="266"/>
            <ac:picMk id="6" creationId="{A657F212-753F-1C84-7BEA-E13D32DC4FC8}"/>
          </ac:picMkLst>
        </pc:picChg>
        <pc:picChg chg="add mod">
          <ac:chgData name="John Wiens" userId="2d70a311-16d9-4963-9c09-cd15e71ccb6f" providerId="ADAL" clId="{2DBCDB8A-AA53-4230-8741-301C126297DB}" dt="2024-06-11T22:01:07.338" v="14" actId="14100"/>
          <ac:picMkLst>
            <pc:docMk/>
            <pc:sldMk cId="131598498" sldId="266"/>
            <ac:picMk id="9" creationId="{C15E3634-74DB-549E-68EB-62F7C397772B}"/>
          </ac:picMkLst>
        </pc:picChg>
      </pc:sldChg>
      <pc:sldChg chg="addSp delSp modSp mod">
        <pc:chgData name="John Wiens" userId="2d70a311-16d9-4963-9c09-cd15e71ccb6f" providerId="ADAL" clId="{2DBCDB8A-AA53-4230-8741-301C126297DB}" dt="2024-06-11T22:10:17.283" v="768" actId="1076"/>
        <pc:sldMkLst>
          <pc:docMk/>
          <pc:sldMk cId="4221043209" sldId="267"/>
        </pc:sldMkLst>
        <pc:picChg chg="del">
          <ac:chgData name="John Wiens" userId="2d70a311-16d9-4963-9c09-cd15e71ccb6f" providerId="ADAL" clId="{2DBCDB8A-AA53-4230-8741-301C126297DB}" dt="2024-06-11T22:10:06.582" v="762" actId="478"/>
          <ac:picMkLst>
            <pc:docMk/>
            <pc:sldMk cId="4221043209" sldId="267"/>
            <ac:picMk id="4" creationId="{2A3B986D-6B43-D0B8-90C5-DB8F568A70DA}"/>
          </ac:picMkLst>
        </pc:picChg>
        <pc:picChg chg="add mod">
          <ac:chgData name="John Wiens" userId="2d70a311-16d9-4963-9c09-cd15e71ccb6f" providerId="ADAL" clId="{2DBCDB8A-AA53-4230-8741-301C126297DB}" dt="2024-06-11T22:10:17.283" v="768" actId="1076"/>
          <ac:picMkLst>
            <pc:docMk/>
            <pc:sldMk cId="4221043209" sldId="267"/>
            <ac:picMk id="6" creationId="{48090456-00BC-FE7A-9B45-02DE7FA55250}"/>
          </ac:picMkLst>
        </pc:picChg>
      </pc:sldChg>
      <pc:sldChg chg="modSp mod">
        <pc:chgData name="John Wiens" userId="2d70a311-16d9-4963-9c09-cd15e71ccb6f" providerId="ADAL" clId="{2DBCDB8A-AA53-4230-8741-301C126297DB}" dt="2024-06-11T22:28:21.485" v="1936" actId="2"/>
        <pc:sldMkLst>
          <pc:docMk/>
          <pc:sldMk cId="3495212928" sldId="273"/>
        </pc:sldMkLst>
        <pc:spChg chg="mod">
          <ac:chgData name="John Wiens" userId="2d70a311-16d9-4963-9c09-cd15e71ccb6f" providerId="ADAL" clId="{2DBCDB8A-AA53-4230-8741-301C126297DB}" dt="2024-06-11T22:28:21.485" v="1936" actId="2"/>
          <ac:spMkLst>
            <pc:docMk/>
            <pc:sldMk cId="3495212928" sldId="273"/>
            <ac:spMk id="5" creationId="{35F11843-756C-8A02-1C82-F8BA46DC589D}"/>
          </ac:spMkLst>
        </pc:spChg>
      </pc:sldChg>
    </pc:docChg>
  </pc:docChgLst>
  <pc:docChgLst>
    <pc:chgData name="John Wiens" userId="S::jwiens@neaeraconsulting.com::2d70a311-16d9-4963-9c09-cd15e71ccb6f" providerId="AD" clId="Web-{A51B2C9D-F54A-5E0F-7977-9043EAFA2598}"/>
    <pc:docChg chg="modSld">
      <pc:chgData name="John Wiens" userId="S::jwiens@neaeraconsulting.com::2d70a311-16d9-4963-9c09-cd15e71ccb6f" providerId="AD" clId="Web-{A51B2C9D-F54A-5E0F-7977-9043EAFA2598}" dt="2024-06-11T22:43:00.400" v="49" actId="1076"/>
      <pc:docMkLst>
        <pc:docMk/>
      </pc:docMkLst>
      <pc:sldChg chg="modSp addAnim delAnim">
        <pc:chgData name="John Wiens" userId="S::jwiens@neaeraconsulting.com::2d70a311-16d9-4963-9c09-cd15e71ccb6f" providerId="AD" clId="Web-{A51B2C9D-F54A-5E0F-7977-9043EAFA2598}" dt="2024-06-11T22:43:00.400" v="49" actId="1076"/>
        <pc:sldMkLst>
          <pc:docMk/>
          <pc:sldMk cId="318126872" sldId="256"/>
        </pc:sldMkLst>
        <pc:spChg chg="mod">
          <ac:chgData name="John Wiens" userId="S::jwiens@neaeraconsulting.com::2d70a311-16d9-4963-9c09-cd15e71ccb6f" providerId="AD" clId="Web-{A51B2C9D-F54A-5E0F-7977-9043EAFA2598}" dt="2024-06-11T22:43:00.400" v="49" actId="1076"/>
          <ac:spMkLst>
            <pc:docMk/>
            <pc:sldMk cId="318126872" sldId="256"/>
            <ac:spMk id="2" creationId="{A4C7F3C8-2455-726F-EA1B-64AC7B2F0038}"/>
          </ac:spMkLst>
        </pc:spChg>
      </pc:sldChg>
    </pc:docChg>
  </pc:docChgLst>
</pc:chgInfo>
</file>

<file path=ppt/media/image1.png>
</file>

<file path=ppt/media/image10.jpe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364F7-D38B-45DE-A377-97C1CA11CFF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48DB-A66A-4243-9568-70ACA82C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992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364F7-D38B-45DE-A377-97C1CA11CFF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48DB-A66A-4243-9568-70ACA82C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534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364F7-D38B-45DE-A377-97C1CA11CFF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48DB-A66A-4243-9568-70ACA82C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258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364F7-D38B-45DE-A377-97C1CA11CFF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48DB-A66A-4243-9568-70ACA82C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19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364F7-D38B-45DE-A377-97C1CA11CFF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48DB-A66A-4243-9568-70ACA82C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144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364F7-D38B-45DE-A377-97C1CA11CFF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48DB-A66A-4243-9568-70ACA82C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798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364F7-D38B-45DE-A377-97C1CA11CFF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48DB-A66A-4243-9568-70ACA82C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931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364F7-D38B-45DE-A377-97C1CA11CFF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48DB-A66A-4243-9568-70ACA82C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607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364F7-D38B-45DE-A377-97C1CA11CFF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48DB-A66A-4243-9568-70ACA82C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245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364F7-D38B-45DE-A377-97C1CA11CFF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48DB-A66A-4243-9568-70ACA82C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729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364F7-D38B-45DE-A377-97C1CA11CFF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48DB-A66A-4243-9568-70ACA82C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816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B364F7-D38B-45DE-A377-97C1CA11CFFE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C48DB-A66A-4243-9568-70ACA82C5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70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6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14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C7F3C8-2455-726F-EA1B-64AC7B2F00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4041" y="2400614"/>
            <a:ext cx="8305942" cy="3268520"/>
          </a:xfrm>
        </p:spPr>
        <p:txBody>
          <a:bodyPr>
            <a:normAutofit fontScale="90000"/>
          </a:bodyPr>
          <a:lstStyle/>
          <a:p>
            <a:pPr algn="l"/>
            <a:r>
              <a:rPr lang="en-US" sz="4800">
                <a:solidFill>
                  <a:srgbClr val="FFFFFF"/>
                </a:solidFill>
              </a:rPr>
              <a:t>Connected </a:t>
            </a:r>
            <a:br>
              <a:rPr lang="en-US" sz="4800">
                <a:solidFill>
                  <a:srgbClr val="FFFFFF"/>
                </a:solidFill>
              </a:rPr>
            </a:br>
            <a:r>
              <a:rPr lang="en-US" sz="4800">
                <a:solidFill>
                  <a:srgbClr val="FFFFFF"/>
                </a:solidFill>
              </a:rPr>
              <a:t>Intersection </a:t>
            </a:r>
            <a:br>
              <a:rPr lang="en-US" sz="4800">
                <a:solidFill>
                  <a:srgbClr val="FFFFFF"/>
                </a:solidFill>
              </a:rPr>
            </a:br>
            <a:r>
              <a:rPr lang="en-US" sz="4800">
                <a:solidFill>
                  <a:srgbClr val="FFFFFF"/>
                </a:solidFill>
              </a:rPr>
              <a:t>Message </a:t>
            </a:r>
            <a:br>
              <a:rPr lang="en-US" sz="4800">
                <a:solidFill>
                  <a:srgbClr val="FFFFFF"/>
                </a:solidFill>
              </a:rPr>
            </a:br>
            <a:r>
              <a:rPr lang="en-US" sz="4800">
                <a:solidFill>
                  <a:srgbClr val="FFFFFF"/>
                </a:solidFill>
              </a:rPr>
              <a:t>Monitoring </a:t>
            </a:r>
            <a:br>
              <a:rPr lang="en-US" sz="4800">
                <a:solidFill>
                  <a:srgbClr val="FFFFFF"/>
                </a:solidFill>
              </a:rPr>
            </a:br>
            <a:r>
              <a:rPr lang="en-US" sz="4800">
                <a:solidFill>
                  <a:srgbClr val="FFFFFF"/>
                </a:solidFill>
              </a:rPr>
              <a:t>System </a:t>
            </a:r>
            <a:br>
              <a:rPr lang="en-US" sz="4800">
                <a:solidFill>
                  <a:srgbClr val="FFFFFF"/>
                </a:solidFill>
              </a:rPr>
            </a:br>
            <a:r>
              <a:rPr lang="en-US" sz="4800">
                <a:solidFill>
                  <a:srgbClr val="FFFFFF"/>
                </a:solidFill>
              </a:rPr>
              <a:t>(CIMMS)</a:t>
            </a:r>
            <a:br>
              <a:rPr lang="en-US" sz="4800">
                <a:solidFill>
                  <a:srgbClr val="FFFFFF"/>
                </a:solidFill>
              </a:rPr>
            </a:br>
            <a:endParaRPr lang="en-US" sz="4800">
              <a:solidFill>
                <a:srgbClr val="FFFFFF"/>
              </a:solidFill>
              <a:cs typeface="Calibri Light" panose="020F0302020204030204"/>
            </a:endParaRPr>
          </a:p>
        </p:txBody>
      </p:sp>
      <p:sp>
        <p:nvSpPr>
          <p:cNvPr id="12" name="Rectangle 16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8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26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6B84E8-447C-5147-79DB-54307C9DD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Assessments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19C3D-4B44-5BD1-B975-366A32B4A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53" y="2183610"/>
            <a:ext cx="7428017" cy="3683358"/>
          </a:xfrm>
        </p:spPr>
        <p:txBody>
          <a:bodyPr anchor="ctr">
            <a:normAutofit fontScale="85000" lnSpcReduction="20000"/>
          </a:bodyPr>
          <a:lstStyle/>
          <a:p>
            <a:r>
              <a:rPr lang="en-US"/>
              <a:t>Multiple events are aggregated into assessments.</a:t>
            </a:r>
          </a:p>
          <a:p>
            <a:pPr lvl="1"/>
            <a:r>
              <a:rPr lang="en-US"/>
              <a:t>Ensures intersection issues are generally not caused by individual drivers.</a:t>
            </a:r>
          </a:p>
          <a:p>
            <a:pPr lvl="1"/>
            <a:r>
              <a:rPr lang="en-US"/>
              <a:t>Tracks trends over time </a:t>
            </a:r>
          </a:p>
          <a:p>
            <a:r>
              <a:rPr lang="en-US"/>
              <a:t>Assessments check to see if the intersection complies based upon user configurable thresholds.</a:t>
            </a:r>
          </a:p>
          <a:p>
            <a:r>
              <a:rPr lang="en-US"/>
              <a:t>If an assessment doesn’t pass, a notification is issued.</a:t>
            </a:r>
          </a:p>
          <a:p>
            <a:r>
              <a:rPr lang="en-US"/>
              <a:t>Example:</a:t>
            </a:r>
          </a:p>
          <a:p>
            <a:pPr lvl="1"/>
            <a:r>
              <a:rPr lang="en-US"/>
              <a:t>A Lane Direction of Travel Assessment contains the median distance from centerline of vehicles driving through the lane. </a:t>
            </a:r>
          </a:p>
          <a:p>
            <a:pPr lvl="1"/>
            <a:r>
              <a:rPr lang="en-US"/>
              <a:t>If the median distance from centerline exceeds the acceptable threshold, a notification is issued.</a:t>
            </a:r>
          </a:p>
          <a:p>
            <a:endParaRPr lang="en-US" sz="200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B27B22D-8C43-3551-D0D5-A14AB64C0D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4299" y="2011209"/>
            <a:ext cx="2902637" cy="3776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643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EA43CC-B363-6EB1-2CAE-93CB0B03B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Notifications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0D31F-237D-C3CB-43B7-E5D74C6344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3220" y="1891970"/>
            <a:ext cx="4756181" cy="3683358"/>
          </a:xfrm>
        </p:spPr>
        <p:txBody>
          <a:bodyPr anchor="ctr">
            <a:normAutofit/>
          </a:bodyPr>
          <a:lstStyle/>
          <a:p>
            <a:r>
              <a:rPr lang="en-US" sz="2000"/>
              <a:t>When a non-conforming event or assessment is created a notification is issued. </a:t>
            </a:r>
          </a:p>
          <a:p>
            <a:r>
              <a:rPr lang="en-US" sz="2000"/>
              <a:t>Notifications can be sent via email to traffic personal to indicate urgent problems that must be corrected.</a:t>
            </a:r>
          </a:p>
          <a:p>
            <a:r>
              <a:rPr lang="en-US" sz="2000"/>
              <a:t>Notifications can also be reviewed in the Message Dashboard to help traffic managers debug the source of the problem.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090456-00BC-FE7A-9B45-02DE7FA55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8866" y="2280277"/>
            <a:ext cx="6184899" cy="334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043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9FB093-E5BF-00FA-3555-4477A2C1B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Reporting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F9C91-59C8-4E6B-6850-69DEFE5E72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8166" y="951107"/>
            <a:ext cx="5180879" cy="3683358"/>
          </a:xfrm>
        </p:spPr>
        <p:txBody>
          <a:bodyPr anchor="ctr">
            <a:normAutofit/>
          </a:bodyPr>
          <a:lstStyle/>
          <a:p>
            <a:r>
              <a:rPr lang="en-US" sz="2000"/>
              <a:t>The Conflict Monitor can generate PDF reports of intersection behavior over time. </a:t>
            </a:r>
          </a:p>
          <a:p>
            <a:r>
              <a:rPr lang="en-US" sz="2000"/>
              <a:t>These reports include graphical summaries of vehicle patterns and provide additional details from events and assessments.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BF0CF84-A3C3-35B6-368E-5FE1D68E2B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230" y="4089461"/>
            <a:ext cx="4145137" cy="236480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74A6F3-76A4-EC94-CC76-2730A01AC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1424" y="4089461"/>
            <a:ext cx="2242786" cy="2474001"/>
          </a:xfrm>
          <a:prstGeom prst="rect">
            <a:avLst/>
          </a:prstGeom>
        </p:spPr>
      </p:pic>
      <p:pic>
        <p:nvPicPr>
          <p:cNvPr id="1026" name="Picture 2" descr="Chart&#10;&#10;Description automatically generated">
            <a:extLst>
              <a:ext uri="{FF2B5EF4-FFF2-40B4-BE49-F238E27FC236}">
                <a16:creationId xmlns:a16="http://schemas.microsoft.com/office/drawing/2014/main" id="{1B291E0C-DD06-EB14-0979-8C7B9AF22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8391" y="1590741"/>
            <a:ext cx="3204259" cy="23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8961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4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6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8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20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CAF108-0632-8C00-9B7D-8C6B17292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Deployment and Scalability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4933C37-C54D-6F94-421F-7955A79DFA1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41250" y="1690649"/>
            <a:ext cx="5060217" cy="4619069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E77914C-5CDF-6191-11E3-30809E8BBB42}"/>
              </a:ext>
            </a:extLst>
          </p:cNvPr>
          <p:cNvSpPr/>
          <p:nvPr/>
        </p:nvSpPr>
        <p:spPr>
          <a:xfrm>
            <a:off x="6565837" y="2654280"/>
            <a:ext cx="2669169" cy="3603510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5405CB4-2394-DF53-C830-153B00F01DCF}"/>
              </a:ext>
            </a:extLst>
          </p:cNvPr>
          <p:cNvSpPr/>
          <p:nvPr/>
        </p:nvSpPr>
        <p:spPr>
          <a:xfrm>
            <a:off x="9528182" y="3867397"/>
            <a:ext cx="1753376" cy="1048274"/>
          </a:xfrm>
          <a:prstGeom prst="roundRect">
            <a:avLst/>
          </a:prstGeom>
          <a:noFill/>
          <a:ln w="19050">
            <a:solidFill>
              <a:schemeClr val="accent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AC682B9-1F53-7B0E-43B5-C3F4347047A0}"/>
              </a:ext>
            </a:extLst>
          </p:cNvPr>
          <p:cNvSpPr/>
          <p:nvPr/>
        </p:nvSpPr>
        <p:spPr>
          <a:xfrm>
            <a:off x="9435610" y="5094514"/>
            <a:ext cx="862513" cy="1077647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5040180-424D-4A9F-DDFA-41ACD19F2E53}"/>
              </a:ext>
            </a:extLst>
          </p:cNvPr>
          <p:cNvSpPr/>
          <p:nvPr/>
        </p:nvSpPr>
        <p:spPr>
          <a:xfrm>
            <a:off x="10506130" y="5094514"/>
            <a:ext cx="862513" cy="1077647"/>
          </a:xfrm>
          <a:prstGeom prst="roundRect">
            <a:avLst/>
          </a:prstGeom>
          <a:noFill/>
          <a:ln w="19050">
            <a:solidFill>
              <a:schemeClr val="accent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546DC7-50B5-2439-A961-BF404A10AB93}"/>
              </a:ext>
            </a:extLst>
          </p:cNvPr>
          <p:cNvSpPr txBox="1"/>
          <p:nvPr/>
        </p:nvSpPr>
        <p:spPr>
          <a:xfrm>
            <a:off x="427568" y="1779687"/>
            <a:ext cx="593766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 CIMMS System is designed to horizontally scale to handle dozens of intersections in parallel.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CIMMS is fully Dockerized and has been successfully deployed in a variety of environments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Maricopa County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/>
              <a:t>On Premise Deployment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/>
              <a:t>Docker Compose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/>
              <a:t>6 Intersections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UDOT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/>
              <a:t>AWS Deployment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/>
              <a:t>Docker Compose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/>
              <a:t>5 Intersections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CDOT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/>
              <a:t>Google Cloud Platform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/>
              <a:t>Kubernetes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/>
              <a:t>27 Intersections</a:t>
            </a:r>
          </a:p>
        </p:txBody>
      </p:sp>
    </p:spTree>
    <p:extLst>
      <p:ext uri="{BB962C8B-B14F-4D97-AF65-F5344CB8AC3E}">
        <p14:creationId xmlns:p14="http://schemas.microsoft.com/office/powerpoint/2010/main" val="27165734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E16B78-2106-E947-F0B7-3773C2E6D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5389057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DD646B-3C7D-A8D7-0E27-ADCEB8F5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6865" y="818984"/>
            <a:ext cx="6596245" cy="326852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238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122DB2-E37F-968C-4413-653818E02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Project Goals and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248B3-F12D-FD3E-9588-BA887F4EAE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0129" y="1938186"/>
            <a:ext cx="9724031" cy="3683358"/>
          </a:xfrm>
        </p:spPr>
        <p:txBody>
          <a:bodyPr anchor="ctr">
            <a:normAutofit/>
          </a:bodyPr>
          <a:lstStyle/>
          <a:p>
            <a:r>
              <a:rPr lang="en-US" sz="2400"/>
              <a:t>Connected Intersections are generally rigorously tested when first configured but lack additional testing and verification over time.</a:t>
            </a:r>
            <a:endParaRPr lang="en-US" sz="2400">
              <a:cs typeface="Calibri"/>
            </a:endParaRPr>
          </a:p>
          <a:p>
            <a:pPr lvl="1"/>
            <a:r>
              <a:rPr lang="en-US">
                <a:cs typeface="Calibri"/>
              </a:rPr>
              <a:t>IOOs need ways of verifying Connected Intersection behavior without undergoing costly re-evaluation procedures.</a:t>
            </a:r>
          </a:p>
          <a:p>
            <a:r>
              <a:rPr lang="en-US" sz="2400">
                <a:cs typeface="Calibri"/>
              </a:rPr>
              <a:t>Solutions must be flexible to work with different IOO's, intersections, and environments.</a:t>
            </a:r>
          </a:p>
          <a:p>
            <a:r>
              <a:rPr lang="en-US" sz="2400">
                <a:cs typeface="Calibri"/>
              </a:rPr>
              <a:t>Solution must operate continuously and enable rapid response to incorrect and invalid message behavior.</a:t>
            </a:r>
          </a:p>
          <a:p>
            <a:r>
              <a:rPr lang="en-US" sz="2400">
                <a:cs typeface="Calibri"/>
              </a:rPr>
              <a:t>CIMMS is build on the ODE Open-Source code base managed by USDOT</a:t>
            </a:r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6377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04B9EF-5FDD-1E13-0191-0CA7F642A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64308F-5927-6170-33DA-C89892A940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000" b="0" i="0" u="none" strike="noStrike">
                <a:solidFill>
                  <a:srgbClr val="000000"/>
                </a:solidFill>
                <a:effectLst/>
              </a:rPr>
              <a:t>Driver behavior is generally predictable when responding to traffic control devices</a:t>
            </a:r>
            <a:r>
              <a:rPr lang="en-US" sz="2000" b="0" i="0">
                <a:solidFill>
                  <a:srgbClr val="000000"/>
                </a:solidFill>
                <a:effectLst/>
              </a:rPr>
              <a:t>​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000" b="0" i="0" u="none" strike="noStrike">
                <a:solidFill>
                  <a:srgbClr val="000000"/>
                </a:solidFill>
                <a:effectLst/>
              </a:rPr>
              <a:t>Leverage increasing availability of Vehicle-to-Everything (V2X) data for </a:t>
            </a:r>
            <a:r>
              <a:rPr lang="en-US" sz="2000" b="0" i="0">
                <a:solidFill>
                  <a:srgbClr val="000000"/>
                </a:solidFill>
                <a:effectLst/>
              </a:rPr>
              <a:t>​</a:t>
            </a:r>
          </a:p>
          <a:p>
            <a:pPr lvl="1" fontAlgn="base"/>
            <a:r>
              <a:rPr lang="en-US" sz="2000" b="0" i="1" u="none" strike="noStrike">
                <a:solidFill>
                  <a:srgbClr val="000000"/>
                </a:solidFill>
                <a:effectLst/>
              </a:rPr>
              <a:t>Dynamic, near-real time</a:t>
            </a:r>
            <a:r>
              <a:rPr lang="en-US" sz="2000" b="0" i="0">
                <a:solidFill>
                  <a:srgbClr val="000000"/>
                </a:solidFill>
                <a:effectLst/>
              </a:rPr>
              <a:t>​</a:t>
            </a:r>
          </a:p>
          <a:p>
            <a:pPr lvl="1" fontAlgn="base"/>
            <a:r>
              <a:rPr lang="en-US" sz="2000" b="0" i="1" u="none" strike="noStrike">
                <a:solidFill>
                  <a:srgbClr val="000000"/>
                </a:solidFill>
                <a:effectLst/>
              </a:rPr>
              <a:t>Static analysis of historical data</a:t>
            </a:r>
            <a:r>
              <a:rPr lang="en-US" sz="2000" b="0" i="0">
                <a:solidFill>
                  <a:srgbClr val="000000"/>
                </a:solidFill>
                <a:effectLst/>
              </a:rPr>
              <a:t>​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000" b="0" i="0" u="none" strike="noStrike">
                <a:solidFill>
                  <a:srgbClr val="000000"/>
                </a:solidFill>
                <a:effectLst/>
              </a:rPr>
              <a:t>Assess:</a:t>
            </a:r>
            <a:r>
              <a:rPr lang="en-US" sz="2000" b="0" i="0">
                <a:solidFill>
                  <a:srgbClr val="000000"/>
                </a:solidFill>
                <a:effectLst/>
              </a:rPr>
              <a:t>​</a:t>
            </a:r>
          </a:p>
          <a:p>
            <a:pPr lvl="1" fontAlgn="base"/>
            <a:r>
              <a:rPr lang="en-US" sz="2000" b="0" i="1" u="none" strike="noStrike">
                <a:solidFill>
                  <a:srgbClr val="000000"/>
                </a:solidFill>
                <a:effectLst/>
              </a:rPr>
              <a:t>Conflicts between vehicular movement and expected behavior (governed by SPaT and MAP)</a:t>
            </a:r>
            <a:r>
              <a:rPr lang="en-US" sz="2000" b="0" i="0">
                <a:solidFill>
                  <a:srgbClr val="000000"/>
                </a:solidFill>
                <a:effectLst/>
              </a:rPr>
              <a:t>​</a:t>
            </a:r>
          </a:p>
          <a:p>
            <a:pPr lvl="1" fontAlgn="base"/>
            <a:r>
              <a:rPr lang="en-US" sz="2000" b="0" i="1" u="none" strike="noStrike">
                <a:solidFill>
                  <a:srgbClr val="000000"/>
                </a:solidFill>
                <a:effectLst/>
              </a:rPr>
              <a:t>Conflicting information in SPaT and MAP</a:t>
            </a:r>
            <a:r>
              <a:rPr lang="en-US" sz="2000" b="0" i="0">
                <a:solidFill>
                  <a:srgbClr val="000000"/>
                </a:solidFill>
                <a:effectLst/>
              </a:rPr>
              <a:t>​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000" b="1" i="0" u="none" strike="noStrike">
                <a:solidFill>
                  <a:srgbClr val="000000"/>
                </a:solidFill>
                <a:effectLst/>
              </a:rPr>
              <a:t>Goal:</a:t>
            </a:r>
            <a:r>
              <a:rPr lang="en-US" sz="2000" b="0" i="0" u="none" strike="noStrike">
                <a:solidFill>
                  <a:srgbClr val="000000"/>
                </a:solidFill>
                <a:effectLst/>
              </a:rPr>
              <a:t> Pinpoint conflicts/deviations so that they can be brought to the attention of the system owner and corrective actions may be taken</a:t>
            </a:r>
            <a:endParaRPr lang="en-US" sz="2000" b="0" i="0">
              <a:solidFill>
                <a:srgbClr val="000000"/>
              </a:solidFill>
              <a:effectLst/>
            </a:endParaRP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815851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D0086F-BE7A-537B-5D50-ED6A02778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Connected Intersection Message Monitor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D9AD9-D90A-9EFD-7F37-A24924C0CF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2361" y="2154258"/>
            <a:ext cx="9724031" cy="3683358"/>
          </a:xfrm>
        </p:spPr>
        <p:txBody>
          <a:bodyPr anchor="ctr">
            <a:noAutofit/>
          </a:bodyPr>
          <a:lstStyle/>
          <a:p>
            <a:r>
              <a:rPr lang="en-US" sz="2000"/>
              <a:t>Near real time message analysis and verification </a:t>
            </a:r>
          </a:p>
          <a:p>
            <a:pPr lvl="1"/>
            <a:r>
              <a:rPr lang="en-US" sz="2000"/>
              <a:t>Message Structure Verification (J2735)</a:t>
            </a:r>
          </a:p>
          <a:p>
            <a:pPr lvl="1"/>
            <a:r>
              <a:rPr lang="en-US" sz="2000"/>
              <a:t>Message Content Verification (CTI 4501)</a:t>
            </a:r>
          </a:p>
          <a:p>
            <a:pPr lvl="2"/>
            <a:r>
              <a:rPr lang="en-US"/>
              <a:t>Validate SPaT and MAP consistency</a:t>
            </a:r>
            <a:endParaRPr lang="en-US">
              <a:cs typeface="Calibri"/>
            </a:endParaRPr>
          </a:p>
          <a:p>
            <a:pPr lvl="2"/>
            <a:r>
              <a:rPr lang="en-US"/>
              <a:t>Detect illegal or impossible MAP/ SPaT combinations</a:t>
            </a:r>
            <a:endParaRPr lang="en-US">
              <a:cs typeface="Calibri"/>
            </a:endParaRPr>
          </a:p>
          <a:p>
            <a:pPr lvl="2"/>
            <a:r>
              <a:rPr lang="en-US"/>
              <a:t>Detect misaligned MAP/ SPaT messages</a:t>
            </a:r>
            <a:endParaRPr lang="en-US">
              <a:cs typeface="Calibri" panose="020F0502020204030204"/>
            </a:endParaRPr>
          </a:p>
          <a:p>
            <a:pPr lvl="1"/>
            <a:r>
              <a:rPr lang="en-US" sz="2000"/>
              <a:t>Vehicle Event Detection (BSM)</a:t>
            </a:r>
          </a:p>
          <a:p>
            <a:pPr lvl="2"/>
            <a:r>
              <a:rPr lang="en-US"/>
              <a:t>Utilize Vehicle Traffic to verify intersection geometry and light timings</a:t>
            </a:r>
          </a:p>
          <a:p>
            <a:r>
              <a:rPr lang="en-US" sz="2000"/>
              <a:t>Store SPaT / MAP / BSM for further analysis</a:t>
            </a:r>
          </a:p>
          <a:p>
            <a:r>
              <a:rPr lang="en-US" sz="2000"/>
              <a:t>Create assessments for tracking long term trends and behaviors</a:t>
            </a:r>
          </a:p>
          <a:p>
            <a:r>
              <a:rPr lang="en-US" sz="2000"/>
              <a:t>Allows user configurable (could be standardized) settings for detecting non-compliant behavior</a:t>
            </a:r>
          </a:p>
          <a:p>
            <a:r>
              <a:rPr lang="en-US" sz="2000"/>
              <a:t>Generate notifications/reports for IOOs describing non-compliant events</a:t>
            </a:r>
          </a:p>
        </p:txBody>
      </p:sp>
    </p:spTree>
    <p:extLst>
      <p:ext uri="{BB962C8B-B14F-4D97-AF65-F5344CB8AC3E}">
        <p14:creationId xmlns:p14="http://schemas.microsoft.com/office/powerpoint/2010/main" val="95487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6B84E8-447C-5147-79DB-54307C9DD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bg1"/>
                </a:solidFill>
              </a:rPr>
              <a:t>Message Monitor Data Flow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1ACA3A-D6FC-C082-2622-35DDDC126C46}"/>
              </a:ext>
            </a:extLst>
          </p:cNvPr>
          <p:cNvSpPr txBox="1"/>
          <p:nvPr/>
        </p:nvSpPr>
        <p:spPr>
          <a:xfrm>
            <a:off x="546100" y="1687965"/>
            <a:ext cx="484505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 Conflict Monitor leverages existing capabilities of the jpo-ode to streamline message ingest and processing.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Processed messages from the ODE are then passed to the GeoJSON converter for validation and conversion to viewable GeoJSON formats.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 converted messages are pulled into the JPO-Conflict Monitor. Messages are evaluated to verify over time some components of the intersection is functioning properly.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GeoJSON messages and the corresponding intersection events are then stored in a database for further analysis via the message monitor console.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Users may view captured, events, assessments and notifications via the Web Management Console.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8C1C268-58AE-C1CC-9DB1-A2F0DC7F6E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37249" y="1622745"/>
            <a:ext cx="5352085" cy="488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452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9D19C-5F67-EC07-C78C-BE1F36FD0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Operational Data Environment</a:t>
            </a:r>
          </a:p>
        </p:txBody>
      </p:sp>
      <p:pic>
        <p:nvPicPr>
          <p:cNvPr id="4" name="Content Placeholder 3" descr="A diagram of a transportation management center&#10;&#10;Description automatically generated">
            <a:extLst>
              <a:ext uri="{FF2B5EF4-FFF2-40B4-BE49-F238E27FC236}">
                <a16:creationId xmlns:a16="http://schemas.microsoft.com/office/drawing/2014/main" id="{AAAFA371-089E-FE5F-E940-311E9D6FE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57828" y="2182587"/>
            <a:ext cx="5278370" cy="368335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F11843-756C-8A02-1C82-F8BA46DC589D}"/>
              </a:ext>
            </a:extLst>
          </p:cNvPr>
          <p:cNvSpPr txBox="1"/>
          <p:nvPr/>
        </p:nvSpPr>
        <p:spPr>
          <a:xfrm>
            <a:off x="787870" y="2250722"/>
            <a:ext cx="4720166" cy="36933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The Intelligent Transportation Systems Joint Program Office (ITS JPO) Operational Data Environment (ODE) is a real-time virtual data router that ingests and processes operational data from various connected devices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cs typeface="Calibri" panose="020F0502020204030204"/>
              </a:rPr>
              <a:t>The ODE is the backbone for the CIMMS software and performs real-time message ingest and decoding for Conflict Monitor components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cs typeface="Calibri" panose="020F0502020204030204"/>
              </a:rPr>
              <a:t>The ODE is fully Dockerized enabling flexible deployment in many environments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cs typeface="Calibri" panose="020F0502020204030204"/>
              </a:rPr>
              <a:t>Open-Source</a:t>
            </a:r>
          </a:p>
          <a:p>
            <a:pPr marL="285750" indent="-285750">
              <a:buFont typeface="Arial"/>
              <a:buChar char="•"/>
            </a:pP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95212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C05A13-F299-8872-C83C-BD5015748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Message 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2304F-4047-300A-526D-41813A436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991" y="2379346"/>
            <a:ext cx="9724031" cy="3683358"/>
          </a:xfrm>
        </p:spPr>
        <p:txBody>
          <a:bodyPr anchor="ctr">
            <a:normAutofit fontScale="85000" lnSpcReduction="20000"/>
          </a:bodyPr>
          <a:lstStyle/>
          <a:p>
            <a:r>
              <a:rPr lang="en-US"/>
              <a:t>The Conflict Monitor performs the following checks on intersections</a:t>
            </a:r>
          </a:p>
          <a:p>
            <a:pPr lvl="1"/>
            <a:r>
              <a:rPr lang="en-US"/>
              <a:t>Time Based Validation</a:t>
            </a:r>
          </a:p>
          <a:p>
            <a:pPr lvl="2"/>
            <a:r>
              <a:rPr lang="en-US"/>
              <a:t>SPaT broadcast rate validation - Check 10x / second</a:t>
            </a:r>
          </a:p>
          <a:p>
            <a:pPr lvl="2"/>
            <a:r>
              <a:rPr lang="en-US"/>
              <a:t>MAP broadcast rate validation - Check 1x / second</a:t>
            </a:r>
            <a:endParaRPr lang="en-US">
              <a:cs typeface="Calibri"/>
            </a:endParaRPr>
          </a:p>
          <a:p>
            <a:pPr lvl="2"/>
            <a:r>
              <a:rPr lang="en-US"/>
              <a:t>SPaT time change validation - Check that time signatures increment</a:t>
            </a:r>
            <a:endParaRPr lang="en-US">
              <a:cs typeface="Calibri"/>
            </a:endParaRPr>
          </a:p>
          <a:p>
            <a:pPr lvl="1"/>
            <a:r>
              <a:rPr lang="en-US"/>
              <a:t>Message Based Validation</a:t>
            </a:r>
          </a:p>
          <a:p>
            <a:pPr lvl="2"/>
            <a:r>
              <a:rPr lang="en-US"/>
              <a:t>Intersection Reference Alignment Checks - Check SPaT ID’s match MAP ID’s</a:t>
            </a:r>
          </a:p>
          <a:p>
            <a:pPr lvl="2"/>
            <a:r>
              <a:rPr lang="en-US"/>
              <a:t>Signal Group Alignment - Check SPaT Signal Groups match MAP Signal Groups</a:t>
            </a:r>
          </a:p>
          <a:p>
            <a:pPr lvl="2"/>
            <a:r>
              <a:rPr lang="en-US"/>
              <a:t>Signal State Conflict – Check that signal lights produce valid configurations</a:t>
            </a:r>
          </a:p>
          <a:p>
            <a:pPr lvl="1"/>
            <a:r>
              <a:rPr lang="en-US"/>
              <a:t>Vehicle Based Intersection Validation</a:t>
            </a:r>
          </a:p>
          <a:p>
            <a:pPr lvl="2"/>
            <a:r>
              <a:rPr lang="en-US"/>
              <a:t>Signal State Event Detection - verify vehicles cross during green lights</a:t>
            </a:r>
          </a:p>
          <a:p>
            <a:pPr lvl="2"/>
            <a:r>
              <a:rPr lang="en-US"/>
              <a:t>Lane Direction of Travel Detection – verify that lanes line up with vehicle paths</a:t>
            </a:r>
          </a:p>
          <a:p>
            <a:pPr lvl="2"/>
            <a:r>
              <a:rPr lang="en-US"/>
              <a:t>Lane Connection of Travel Event – verify that MAP message connections match vehicle paths</a:t>
            </a:r>
          </a:p>
          <a:p>
            <a:pPr lvl="2"/>
            <a:r>
              <a:rPr lang="en-US"/>
              <a:t>Vehicle Stop Event – verify light is red when a vehicle stops 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199433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8C5225-2979-9A27-F9F4-0C391B337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Conflict Monitor Details Diagram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67317F0-7301-CA15-AF95-CAAD0F3FF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964" y="1582714"/>
            <a:ext cx="9556068" cy="5275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2820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968E58-DE2A-AF61-E642-02F99D2FD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23A5A-51A7-4F37-2014-9D934A8FD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786" y="2021314"/>
            <a:ext cx="6086106" cy="4338481"/>
          </a:xfrm>
        </p:spPr>
        <p:txBody>
          <a:bodyPr anchor="ctr">
            <a:normAutofit lnSpcReduction="10000"/>
          </a:bodyPr>
          <a:lstStyle/>
          <a:p>
            <a:r>
              <a:rPr lang="en-US" sz="2000"/>
              <a:t>Intersection Events are generating whenever the Conflict Monitor finds a single problematic instance within an intersection. For example:</a:t>
            </a:r>
          </a:p>
          <a:p>
            <a:pPr lvl="1"/>
            <a:r>
              <a:rPr lang="en-US" sz="1600"/>
              <a:t>The Conflict Monitor sees 20 SPaT messages for a single intersection in 1 second.</a:t>
            </a:r>
          </a:p>
          <a:p>
            <a:pPr lvl="1"/>
            <a:r>
              <a:rPr lang="en-US" sz="1600"/>
              <a:t>Matching SPaT and MAP messages show different signal groups for the intersection.</a:t>
            </a:r>
          </a:p>
          <a:p>
            <a:pPr lvl="1"/>
            <a:r>
              <a:rPr lang="en-US" sz="1600"/>
              <a:t>A SPaT message shows an illegal configuration of lights (e.g., All green)</a:t>
            </a:r>
          </a:p>
          <a:p>
            <a:r>
              <a:rPr lang="en-US" sz="2000"/>
              <a:t>Vehicle Events are generated whenever a vehicle passes through an intersection. </a:t>
            </a:r>
          </a:p>
          <a:p>
            <a:pPr lvl="1"/>
            <a:r>
              <a:rPr lang="en-US" sz="1600"/>
              <a:t>Events are generated for both compliant and non-compliant behaviors</a:t>
            </a:r>
          </a:p>
          <a:p>
            <a:pPr lvl="1"/>
            <a:r>
              <a:rPr lang="en-US" sz="1600"/>
              <a:t>Examples</a:t>
            </a:r>
            <a:endParaRPr lang="en-US" sz="1200"/>
          </a:p>
          <a:p>
            <a:pPr lvl="2"/>
            <a:r>
              <a:rPr lang="en-US" sz="1200"/>
              <a:t>A vehicle enters the intersection through lane 2 and exits via lane 16</a:t>
            </a:r>
          </a:p>
          <a:p>
            <a:pPr lvl="2"/>
            <a:r>
              <a:rPr lang="en-US" sz="1200"/>
              <a:t>A vehicle drives into an intersection without being centered in its lane</a:t>
            </a:r>
          </a:p>
          <a:p>
            <a:pPr lvl="2"/>
            <a:r>
              <a:rPr lang="en-US" sz="1200"/>
              <a:t>A vehicle enters the intersection while the light is red</a:t>
            </a:r>
          </a:p>
          <a:p>
            <a:pPr lvl="1"/>
            <a:endParaRPr lang="en-US" sz="16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5E3634-74DB-549E-68EB-62F7C3977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1474" y="2294709"/>
            <a:ext cx="3648009" cy="3392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98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60D831EA2CAFD4C9D992244D1A2DA0E" ma:contentTypeVersion="16" ma:contentTypeDescription="Create a new document." ma:contentTypeScope="" ma:versionID="2058c07278bd1598f991f14d205cc328">
  <xsd:schema xmlns:xsd="http://www.w3.org/2001/XMLSchema" xmlns:xs="http://www.w3.org/2001/XMLSchema" xmlns:p="http://schemas.microsoft.com/office/2006/metadata/properties" xmlns:ns2="b20a158a-d27e-4a21-9c60-c4f041ef5c20" xmlns:ns3="1f856d94-05e2-4c3d-a585-bb9aec5a0855" targetNamespace="http://schemas.microsoft.com/office/2006/metadata/properties" ma:root="true" ma:fieldsID="9027ca08439b1bb5ad326986c895959b" ns2:_="" ns3:_="">
    <xsd:import namespace="b20a158a-d27e-4a21-9c60-c4f041ef5c20"/>
    <xsd:import namespace="1f856d94-05e2-4c3d-a585-bb9aec5a085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ObjectDetectorVersions" minOccurs="0"/>
                <xsd:element ref="ns2:MediaServiceSearchProperties" minOccurs="0"/>
                <xsd:element ref="ns2:MediaLengthInSecond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0a158a-d27e-4a21-9c60-c4f041ef5c2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b5d298e1-810f-4711-8be9-ef4702f2a38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23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856d94-05e2-4c3d-a585-bb9aec5a085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05ab3b3e-b4ef-46fc-9734-47d85ed979a0}" ma:internalName="TaxCatchAll" ma:showField="CatchAllData" ma:web="1f856d94-05e2-4c3d-a585-bb9aec5a085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20a158a-d27e-4a21-9c60-c4f041ef5c20">
      <Terms xmlns="http://schemas.microsoft.com/office/infopath/2007/PartnerControls"/>
    </lcf76f155ced4ddcb4097134ff3c332f>
    <TaxCatchAll xmlns="1f856d94-05e2-4c3d-a585-bb9aec5a0855" xsi:nil="true"/>
  </documentManagement>
</p:properties>
</file>

<file path=customXml/itemProps1.xml><?xml version="1.0" encoding="utf-8"?>
<ds:datastoreItem xmlns:ds="http://schemas.openxmlformats.org/officeDocument/2006/customXml" ds:itemID="{BBE3E42A-661F-472A-94B4-85C7AB20A324}">
  <ds:schemaRefs>
    <ds:schemaRef ds:uri="1f856d94-05e2-4c3d-a585-bb9aec5a0855"/>
    <ds:schemaRef ds:uri="b20a158a-d27e-4a21-9c60-c4f041ef5c2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CD0D2B76-04A5-49E8-9899-6FB9913C4F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0B5D6AC-0ADC-4058-8369-F95602C655EB}">
  <ds:schemaRefs>
    <ds:schemaRef ds:uri="1f856d94-05e2-4c3d-a585-bb9aec5a0855"/>
    <ds:schemaRef ds:uri="b20a158a-d27e-4a21-9c60-c4f041ef5c2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938</Words>
  <Application>Microsoft Office PowerPoint</Application>
  <PresentationFormat>Widescreen</PresentationFormat>
  <Paragraphs>100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Connected  Intersection  Message  Monitoring  System  (CIMMS) </vt:lpstr>
      <vt:lpstr>Project Goals and Objectives</vt:lpstr>
      <vt:lpstr>Project Overview</vt:lpstr>
      <vt:lpstr>Connected Intersection Message Monitor</vt:lpstr>
      <vt:lpstr>Message Monitor Data Flow</vt:lpstr>
      <vt:lpstr>Operational Data Environment</vt:lpstr>
      <vt:lpstr>Message Validation</vt:lpstr>
      <vt:lpstr>Conflict Monitor Details Diagram</vt:lpstr>
      <vt:lpstr>Events</vt:lpstr>
      <vt:lpstr>Assessments</vt:lpstr>
      <vt:lpstr>Notifications</vt:lpstr>
      <vt:lpstr>Reporting</vt:lpstr>
      <vt:lpstr>Deployment and Scalability</vt:lpstr>
      <vt:lpstr>Demo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Connected Intersection Message Monitor</dc:title>
  <dc:creator>john wiens</dc:creator>
  <cp:lastModifiedBy>John Wiens</cp:lastModifiedBy>
  <cp:revision>1</cp:revision>
  <dcterms:created xsi:type="dcterms:W3CDTF">2022-11-29T16:01:48Z</dcterms:created>
  <dcterms:modified xsi:type="dcterms:W3CDTF">2024-06-13T22:11:50Z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0x010100860D831EA2CAFD4C9D992244D1A2DA0E</vt:lpwstr>
  </property>
  <property fmtid="{D5CDD505-2E9C-101B-9397-08002B2CF9AE}" pid="3" name="MediaServiceImageTags">
    <vt:lpwstr/>
  </property>
</Properties>
</file>

<file path=docProps/thumbnail.jpeg>
</file>